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17.jpeg" ContentType="image/jpeg"/>
  <Override PartName="/ppt/media/image3.png" ContentType="image/png"/>
  <Override PartName="/ppt/media/image2.png" ContentType="image/png"/>
  <Override PartName="/ppt/media/image45.jpeg" ContentType="image/jpeg"/>
  <Override PartName="/ppt/media/image4.png" ContentType="image/png"/>
  <Override PartName="/ppt/media/image21.png" ContentType="image/png"/>
  <Override PartName="/ppt/media/image6.jpeg" ContentType="image/jpeg"/>
  <Override PartName="/ppt/media/image5.png" ContentType="image/png"/>
  <Override PartName="/ppt/media/image7.png" ContentType="image/png"/>
  <Override PartName="/ppt/media/image8.png" ContentType="image/png"/>
  <Override PartName="/ppt/media/image23.jpeg" ContentType="image/jpeg"/>
  <Override PartName="/ppt/media/image9.png" ContentType="image/png"/>
  <Override PartName="/ppt/media/image10.png" ContentType="image/png"/>
  <Override PartName="/ppt/media/image29.jpeg" ContentType="image/jpeg"/>
  <Override PartName="/ppt/media/image11.jpeg" ContentType="image/jpeg"/>
  <Override PartName="/ppt/media/image12.jpeg" ContentType="image/jpeg"/>
  <Override PartName="/ppt/media/image13.png" ContentType="image/png"/>
  <Override PartName="/ppt/media/image46.jpeg" ContentType="image/jpeg"/>
  <Override PartName="/ppt/media/image14.png" ContentType="image/png"/>
  <Override PartName="/ppt/media/image15.png" ContentType="image/png"/>
  <Override PartName="/ppt/media/image35.jpeg" ContentType="image/jpeg"/>
  <Override PartName="/ppt/media/image16.jpeg" ContentType="image/jpeg"/>
  <Override PartName="/ppt/media/image18.png" ContentType="image/png"/>
  <Override PartName="/ppt/media/image19.png" ContentType="image/png"/>
  <Override PartName="/ppt/media/image20.png" ContentType="image/png"/>
  <Override PartName="/ppt/media/image22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18600" cy="68326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1D9EDF8-1BB9-4887-A87C-A3FD0A4ABEE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55760" y="366840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68F8C3-D303-4B7E-AA98-288E1EB9832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46605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48C7BF-167B-4321-B2D0-4EE58D268A6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323028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600480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/>
          </p:nvPr>
        </p:nvSpPr>
        <p:spPr>
          <a:xfrm>
            <a:off x="45576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/>
          </p:nvPr>
        </p:nvSpPr>
        <p:spPr>
          <a:xfrm>
            <a:off x="323028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/>
          </p:nvPr>
        </p:nvSpPr>
        <p:spPr>
          <a:xfrm>
            <a:off x="600480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18DC049-0AE0-482F-BC0E-1D7417DF1E0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F8D0686-325F-4A1D-AFA0-B3044C75189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subTitle"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3AB1315-B23D-4210-9935-3E4BC18050C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CF45D9D-FA72-44E1-9519-6968537D01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10A6DF4-D712-4A76-B8AD-B3F18467A6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0D32214-0560-4855-98E7-B96D57C75F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ubTitle"/>
          </p:nvPr>
        </p:nvSpPr>
        <p:spPr>
          <a:xfrm>
            <a:off x="455760" y="272520"/>
            <a:ext cx="8206200" cy="528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2011E70-8236-4E44-9730-3FF6E244F42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88B975B-A377-4820-9771-002314CAA5E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3A2ACFC-3737-4444-B550-3778CEF0D57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46605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9774689-9F08-483B-AA3E-EC225C2189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FDD6C02-F43B-495C-A6E1-80292D265E8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/>
          </p:nvPr>
        </p:nvSpPr>
        <p:spPr>
          <a:xfrm>
            <a:off x="455760" y="366840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BB5A063-A0EE-4BAA-9019-4D4502616B8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6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7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38" name="PlaceHolder 5"/>
          <p:cNvSpPr>
            <a:spLocks noGrp="1"/>
          </p:cNvSpPr>
          <p:nvPr>
            <p:ph/>
          </p:nvPr>
        </p:nvSpPr>
        <p:spPr>
          <a:xfrm>
            <a:off x="46605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F6B68B3-4897-4C0D-A154-EF2FF5305ED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/>
          </p:nvPr>
        </p:nvSpPr>
        <p:spPr>
          <a:xfrm>
            <a:off x="323028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2" name="PlaceHolder 4"/>
          <p:cNvSpPr>
            <a:spLocks noGrp="1"/>
          </p:cNvSpPr>
          <p:nvPr>
            <p:ph/>
          </p:nvPr>
        </p:nvSpPr>
        <p:spPr>
          <a:xfrm>
            <a:off x="6004800" y="159876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3" name="PlaceHolder 5"/>
          <p:cNvSpPr>
            <a:spLocks noGrp="1"/>
          </p:cNvSpPr>
          <p:nvPr>
            <p:ph/>
          </p:nvPr>
        </p:nvSpPr>
        <p:spPr>
          <a:xfrm>
            <a:off x="45576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4" name="PlaceHolder 6"/>
          <p:cNvSpPr>
            <a:spLocks noGrp="1"/>
          </p:cNvSpPr>
          <p:nvPr>
            <p:ph/>
          </p:nvPr>
        </p:nvSpPr>
        <p:spPr>
          <a:xfrm>
            <a:off x="323028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345" name="PlaceHolder 7"/>
          <p:cNvSpPr>
            <a:spLocks noGrp="1"/>
          </p:cNvSpPr>
          <p:nvPr>
            <p:ph/>
          </p:nvPr>
        </p:nvSpPr>
        <p:spPr>
          <a:xfrm>
            <a:off x="6004800" y="3668400"/>
            <a:ext cx="264204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3B1AA83-F4A2-4B8F-A2EB-0F1EA08D722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F52BFFF-D91D-4DDC-89D0-32C11440F13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E1A4508-16D8-4F89-8045-566FD9E0A0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B452225-611B-4A48-868A-E371F380B94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455760" y="272520"/>
            <a:ext cx="8206200" cy="528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514F19-9A98-4D2B-A0C2-D19E86FF4B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0FB30F-EF1B-4F2C-A392-FA8749F7DD5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4660560" y="366840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1B2D953-2007-45B6-A618-33F0D720B7D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IN" sz="4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4557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4660560" y="1598760"/>
            <a:ext cx="400428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455760" y="3668400"/>
            <a:ext cx="8206200" cy="188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IN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7B642E4-B1AA-42AF-BDB6-A0B578E063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IN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139680" y="139680"/>
            <a:ext cx="919440" cy="837360"/>
          </a:xfrm>
          <a:prstGeom prst="rect">
            <a:avLst/>
          </a:prstGeom>
          <a:ln w="0">
            <a:noFill/>
          </a:ln>
        </p:spPr>
      </p:pic>
      <p:sp>
        <p:nvSpPr>
          <p:cNvPr id="1" name="bg object 17"/>
          <p:cNvSpPr/>
          <p:nvPr/>
        </p:nvSpPr>
        <p:spPr>
          <a:xfrm>
            <a:off x="858960" y="1051200"/>
            <a:ext cx="369000" cy="474120"/>
          </a:xfrm>
          <a:custGeom>
            <a:avLst/>
            <a:gdLst/>
            <a:ahLst/>
            <a:rect l="l" t="t" r="r" b="b"/>
            <a:pathLst>
              <a:path w="369569" h="474980">
                <a:moveTo>
                  <a:pt x="0" y="474725"/>
                </a:moveTo>
                <a:lnTo>
                  <a:pt x="369570" y="474725"/>
                </a:lnTo>
                <a:lnTo>
                  <a:pt x="369570" y="0"/>
                </a:lnTo>
                <a:lnTo>
                  <a:pt x="0" y="0"/>
                </a:lnTo>
                <a:lnTo>
                  <a:pt x="0" y="474725"/>
                </a:lnTo>
                <a:close/>
              </a:path>
            </a:pathLst>
          </a:custGeom>
          <a:solidFill>
            <a:srgbClr val="b2b2b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" name="bg object 18" descr=""/>
          <p:cNvPicPr/>
          <p:nvPr/>
        </p:nvPicPr>
        <p:blipFill>
          <a:blip r:embed="rId3"/>
          <a:stretch/>
        </p:blipFill>
        <p:spPr>
          <a:xfrm>
            <a:off x="1228680" y="1051200"/>
            <a:ext cx="367200" cy="474120"/>
          </a:xfrm>
          <a:prstGeom prst="rect">
            <a:avLst/>
          </a:prstGeom>
          <a:ln w="0">
            <a:noFill/>
          </a:ln>
        </p:spPr>
      </p:pic>
      <p:pic>
        <p:nvPicPr>
          <p:cNvPr id="3" name="bg object 19" descr=""/>
          <p:cNvPicPr/>
          <p:nvPr/>
        </p:nvPicPr>
        <p:blipFill>
          <a:blip r:embed="rId4"/>
          <a:stretch/>
        </p:blipFill>
        <p:spPr>
          <a:xfrm>
            <a:off x="767880" y="977760"/>
            <a:ext cx="235800" cy="177480"/>
          </a:xfrm>
          <a:prstGeom prst="rect">
            <a:avLst/>
          </a:prstGeom>
          <a:ln w="0">
            <a:noFill/>
          </a:ln>
        </p:spPr>
      </p:pic>
      <p:sp>
        <p:nvSpPr>
          <p:cNvPr id="4" name="bg object 20"/>
          <p:cNvSpPr/>
          <p:nvPr/>
        </p:nvSpPr>
        <p:spPr>
          <a:xfrm>
            <a:off x="745920" y="977760"/>
            <a:ext cx="258480" cy="194760"/>
          </a:xfrm>
          <a:custGeom>
            <a:avLst/>
            <a:gdLst/>
            <a:ahLst/>
            <a:rect l="l" t="t" r="r" b="b"/>
            <a:pathLst>
              <a:path w="259080" h="195580">
                <a:moveTo>
                  <a:pt x="258804" y="195072"/>
                </a:moveTo>
                <a:lnTo>
                  <a:pt x="258804" y="178307"/>
                </a:lnTo>
                <a:lnTo>
                  <a:pt x="22241" y="0"/>
                </a:lnTo>
                <a:lnTo>
                  <a:pt x="0" y="0"/>
                </a:lnTo>
                <a:lnTo>
                  <a:pt x="258804" y="195072"/>
                </a:lnTo>
                <a:close/>
              </a:path>
            </a:pathLst>
          </a:custGeom>
          <a:solidFill>
            <a:srgbClr val="d2d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bg object 21"/>
          <p:cNvSpPr/>
          <p:nvPr/>
        </p:nvSpPr>
        <p:spPr>
          <a:xfrm>
            <a:off x="724680" y="977760"/>
            <a:ext cx="279360" cy="210600"/>
          </a:xfrm>
          <a:custGeom>
            <a:avLst/>
            <a:gdLst/>
            <a:ahLst/>
            <a:rect l="l" t="t" r="r" b="b"/>
            <a:pathLst>
              <a:path w="280034" h="211455">
                <a:moveTo>
                  <a:pt x="280035" y="211074"/>
                </a:moveTo>
                <a:lnTo>
                  <a:pt x="280035" y="195072"/>
                </a:lnTo>
                <a:lnTo>
                  <a:pt x="21230" y="0"/>
                </a:lnTo>
                <a:lnTo>
                  <a:pt x="0" y="0"/>
                </a:lnTo>
                <a:lnTo>
                  <a:pt x="280035" y="211074"/>
                </a:lnTo>
                <a:close/>
              </a:path>
            </a:pathLst>
          </a:custGeom>
          <a:solidFill>
            <a:srgbClr val="d3d3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bg object 22"/>
          <p:cNvSpPr/>
          <p:nvPr/>
        </p:nvSpPr>
        <p:spPr>
          <a:xfrm>
            <a:off x="703440" y="977760"/>
            <a:ext cx="300960" cy="226440"/>
          </a:xfrm>
          <a:custGeom>
            <a:avLst/>
            <a:gdLst/>
            <a:ahLst/>
            <a:rect l="l" t="t" r="r" b="b"/>
            <a:pathLst>
              <a:path w="301625" h="227330">
                <a:moveTo>
                  <a:pt x="301265" y="227075"/>
                </a:moveTo>
                <a:lnTo>
                  <a:pt x="301265" y="211074"/>
                </a:lnTo>
                <a:lnTo>
                  <a:pt x="21230" y="0"/>
                </a:lnTo>
                <a:lnTo>
                  <a:pt x="0" y="0"/>
                </a:lnTo>
                <a:lnTo>
                  <a:pt x="301265" y="227075"/>
                </a:lnTo>
                <a:close/>
              </a:path>
            </a:pathLst>
          </a:custGeom>
          <a:solidFill>
            <a:srgbClr val="d4d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bg object 23"/>
          <p:cNvSpPr/>
          <p:nvPr/>
        </p:nvSpPr>
        <p:spPr>
          <a:xfrm>
            <a:off x="681120" y="977760"/>
            <a:ext cx="323280" cy="243000"/>
          </a:xfrm>
          <a:custGeom>
            <a:avLst/>
            <a:gdLst/>
            <a:ahLst/>
            <a:rect l="l" t="t" r="r" b="b"/>
            <a:pathLst>
              <a:path w="323850" h="243840">
                <a:moveTo>
                  <a:pt x="323506" y="243839"/>
                </a:moveTo>
                <a:lnTo>
                  <a:pt x="323506" y="227075"/>
                </a:lnTo>
                <a:lnTo>
                  <a:pt x="22241" y="0"/>
                </a:lnTo>
                <a:lnTo>
                  <a:pt x="0" y="0"/>
                </a:lnTo>
                <a:lnTo>
                  <a:pt x="323506" y="243839"/>
                </a:lnTo>
                <a:close/>
              </a:path>
            </a:pathLst>
          </a:custGeom>
          <a:solidFill>
            <a:srgbClr val="d5d5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bg object 24"/>
          <p:cNvSpPr/>
          <p:nvPr/>
        </p:nvSpPr>
        <p:spPr>
          <a:xfrm>
            <a:off x="659880" y="977760"/>
            <a:ext cx="344160" cy="259560"/>
          </a:xfrm>
          <a:custGeom>
            <a:avLst/>
            <a:gdLst/>
            <a:ahLst/>
            <a:rect l="l" t="t" r="r" b="b"/>
            <a:pathLst>
              <a:path w="344805" h="260350">
                <a:moveTo>
                  <a:pt x="344736" y="259842"/>
                </a:moveTo>
                <a:lnTo>
                  <a:pt x="344736" y="243839"/>
                </a:lnTo>
                <a:lnTo>
                  <a:pt x="21230" y="0"/>
                </a:lnTo>
                <a:lnTo>
                  <a:pt x="0" y="0"/>
                </a:lnTo>
                <a:lnTo>
                  <a:pt x="344736" y="259842"/>
                </a:lnTo>
                <a:close/>
              </a:path>
            </a:pathLst>
          </a:custGeom>
          <a:solidFill>
            <a:srgbClr val="d6d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bg object 25"/>
          <p:cNvSpPr/>
          <p:nvPr/>
        </p:nvSpPr>
        <p:spPr>
          <a:xfrm>
            <a:off x="638640" y="977760"/>
            <a:ext cx="365760" cy="275400"/>
          </a:xfrm>
          <a:custGeom>
            <a:avLst/>
            <a:gdLst/>
            <a:ahLst/>
            <a:rect l="l" t="t" r="r" b="b"/>
            <a:pathLst>
              <a:path w="366394" h="276225">
                <a:moveTo>
                  <a:pt x="365966" y="275844"/>
                </a:moveTo>
                <a:lnTo>
                  <a:pt x="365966" y="259842"/>
                </a:lnTo>
                <a:lnTo>
                  <a:pt x="21230" y="0"/>
                </a:lnTo>
                <a:lnTo>
                  <a:pt x="0" y="0"/>
                </a:lnTo>
                <a:lnTo>
                  <a:pt x="365966" y="275844"/>
                </a:lnTo>
                <a:close/>
              </a:path>
            </a:pathLst>
          </a:custGeom>
          <a:solidFill>
            <a:srgbClr val="d8d8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bg object 26"/>
          <p:cNvSpPr/>
          <p:nvPr/>
        </p:nvSpPr>
        <p:spPr>
          <a:xfrm>
            <a:off x="616320" y="977760"/>
            <a:ext cx="388080" cy="291960"/>
          </a:xfrm>
          <a:custGeom>
            <a:avLst/>
            <a:gdLst/>
            <a:ahLst/>
            <a:rect l="l" t="t" r="r" b="b"/>
            <a:pathLst>
              <a:path w="388619" h="292734">
                <a:moveTo>
                  <a:pt x="388207" y="292607"/>
                </a:moveTo>
                <a:lnTo>
                  <a:pt x="388207" y="275844"/>
                </a:lnTo>
                <a:lnTo>
                  <a:pt x="22241" y="0"/>
                </a:lnTo>
                <a:lnTo>
                  <a:pt x="0" y="0"/>
                </a:lnTo>
                <a:lnTo>
                  <a:pt x="388207" y="292607"/>
                </a:lnTo>
                <a:close/>
              </a:path>
            </a:pathLst>
          </a:custGeom>
          <a:solidFill>
            <a:srgbClr val="d9d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bg object 27"/>
          <p:cNvSpPr/>
          <p:nvPr/>
        </p:nvSpPr>
        <p:spPr>
          <a:xfrm>
            <a:off x="595080" y="977760"/>
            <a:ext cx="408960" cy="307800"/>
          </a:xfrm>
          <a:custGeom>
            <a:avLst/>
            <a:gdLst/>
            <a:ahLst/>
            <a:rect l="l" t="t" r="r" b="b"/>
            <a:pathLst>
              <a:path w="409575" h="308609">
                <a:moveTo>
                  <a:pt x="409437" y="308610"/>
                </a:moveTo>
                <a:lnTo>
                  <a:pt x="409437" y="292607"/>
                </a:lnTo>
                <a:lnTo>
                  <a:pt x="21230" y="0"/>
                </a:lnTo>
                <a:lnTo>
                  <a:pt x="0" y="0"/>
                </a:lnTo>
                <a:lnTo>
                  <a:pt x="409437" y="308610"/>
                </a:lnTo>
                <a:close/>
              </a:path>
            </a:pathLst>
          </a:custGeom>
          <a:solidFill>
            <a:srgbClr val="dbdb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bg object 28"/>
          <p:cNvSpPr/>
          <p:nvPr/>
        </p:nvSpPr>
        <p:spPr>
          <a:xfrm>
            <a:off x="573840" y="977760"/>
            <a:ext cx="430560" cy="324360"/>
          </a:xfrm>
          <a:custGeom>
            <a:avLst/>
            <a:gdLst/>
            <a:ahLst/>
            <a:rect l="l" t="t" r="r" b="b"/>
            <a:pathLst>
              <a:path w="431165" h="325119">
                <a:moveTo>
                  <a:pt x="430667" y="324612"/>
                </a:moveTo>
                <a:lnTo>
                  <a:pt x="430667" y="308610"/>
                </a:lnTo>
                <a:lnTo>
                  <a:pt x="21230" y="0"/>
                </a:lnTo>
                <a:lnTo>
                  <a:pt x="0" y="0"/>
                </a:lnTo>
                <a:lnTo>
                  <a:pt x="430667" y="324612"/>
                </a:lnTo>
                <a:close/>
              </a:path>
            </a:pathLst>
          </a:custGeom>
          <a:solidFill>
            <a:srgbClr val="dcdc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bg object 29"/>
          <p:cNvSpPr/>
          <p:nvPr/>
        </p:nvSpPr>
        <p:spPr>
          <a:xfrm>
            <a:off x="552600" y="977760"/>
            <a:ext cx="451440" cy="340200"/>
          </a:xfrm>
          <a:custGeom>
            <a:avLst/>
            <a:gdLst/>
            <a:ahLst/>
            <a:rect l="l" t="t" r="r" b="b"/>
            <a:pathLst>
              <a:path w="452119" h="340994">
                <a:moveTo>
                  <a:pt x="451897" y="340613"/>
                </a:moveTo>
                <a:lnTo>
                  <a:pt x="451897" y="324612"/>
                </a:lnTo>
                <a:lnTo>
                  <a:pt x="21230" y="0"/>
                </a:lnTo>
                <a:lnTo>
                  <a:pt x="0" y="0"/>
                </a:lnTo>
                <a:lnTo>
                  <a:pt x="451897" y="340613"/>
                </a:lnTo>
                <a:close/>
              </a:path>
            </a:pathLst>
          </a:custGeom>
          <a:solidFill>
            <a:srgbClr val="dddd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bg object 30"/>
          <p:cNvSpPr/>
          <p:nvPr/>
        </p:nvSpPr>
        <p:spPr>
          <a:xfrm>
            <a:off x="530280" y="977760"/>
            <a:ext cx="473760" cy="356760"/>
          </a:xfrm>
          <a:custGeom>
            <a:avLst/>
            <a:gdLst/>
            <a:ahLst/>
            <a:rect l="l" t="t" r="r" b="b"/>
            <a:pathLst>
              <a:path w="474344" h="357505">
                <a:moveTo>
                  <a:pt x="474138" y="357377"/>
                </a:moveTo>
                <a:lnTo>
                  <a:pt x="474138" y="340613"/>
                </a:lnTo>
                <a:lnTo>
                  <a:pt x="22241" y="0"/>
                </a:lnTo>
                <a:lnTo>
                  <a:pt x="0" y="0"/>
                </a:lnTo>
                <a:lnTo>
                  <a:pt x="474138" y="357377"/>
                </a:lnTo>
                <a:close/>
              </a:path>
            </a:pathLst>
          </a:custGeom>
          <a:solidFill>
            <a:srgbClr val="dfd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bg object 31"/>
          <p:cNvSpPr/>
          <p:nvPr/>
        </p:nvSpPr>
        <p:spPr>
          <a:xfrm>
            <a:off x="509040" y="977760"/>
            <a:ext cx="495360" cy="372600"/>
          </a:xfrm>
          <a:custGeom>
            <a:avLst/>
            <a:gdLst/>
            <a:ahLst/>
            <a:rect l="l" t="t" r="r" b="b"/>
            <a:pathLst>
              <a:path w="495934" h="373380">
                <a:moveTo>
                  <a:pt x="495368" y="373380"/>
                </a:moveTo>
                <a:lnTo>
                  <a:pt x="495368" y="357377"/>
                </a:lnTo>
                <a:lnTo>
                  <a:pt x="21230" y="0"/>
                </a:lnTo>
                <a:lnTo>
                  <a:pt x="0" y="0"/>
                </a:lnTo>
                <a:lnTo>
                  <a:pt x="495368" y="373380"/>
                </a:lnTo>
                <a:close/>
              </a:path>
            </a:pathLst>
          </a:custGeom>
          <a:solidFill>
            <a:srgbClr val="e1e1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bg object 32"/>
          <p:cNvSpPr/>
          <p:nvPr/>
        </p:nvSpPr>
        <p:spPr>
          <a:xfrm>
            <a:off x="487800" y="977760"/>
            <a:ext cx="516240" cy="389160"/>
          </a:xfrm>
          <a:custGeom>
            <a:avLst/>
            <a:gdLst/>
            <a:ahLst/>
            <a:rect l="l" t="t" r="r" b="b"/>
            <a:pathLst>
              <a:path w="516890" h="389890">
                <a:moveTo>
                  <a:pt x="516598" y="389381"/>
                </a:moveTo>
                <a:lnTo>
                  <a:pt x="516598" y="373380"/>
                </a:lnTo>
                <a:lnTo>
                  <a:pt x="21230" y="0"/>
                </a:lnTo>
                <a:lnTo>
                  <a:pt x="0" y="0"/>
                </a:lnTo>
                <a:lnTo>
                  <a:pt x="516598" y="389381"/>
                </a:lnTo>
                <a:close/>
              </a:path>
            </a:pathLst>
          </a:custGeom>
          <a:solidFill>
            <a:srgbClr val="e2e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bg object 33"/>
          <p:cNvSpPr/>
          <p:nvPr/>
        </p:nvSpPr>
        <p:spPr>
          <a:xfrm>
            <a:off x="465840" y="977760"/>
            <a:ext cx="538560" cy="405720"/>
          </a:xfrm>
          <a:custGeom>
            <a:avLst/>
            <a:gdLst/>
            <a:ahLst/>
            <a:rect l="l" t="t" r="r" b="b"/>
            <a:pathLst>
              <a:path w="539115" h="406400">
                <a:moveTo>
                  <a:pt x="538839" y="406145"/>
                </a:moveTo>
                <a:lnTo>
                  <a:pt x="538839" y="389381"/>
                </a:lnTo>
                <a:lnTo>
                  <a:pt x="22241" y="0"/>
                </a:lnTo>
                <a:lnTo>
                  <a:pt x="0" y="0"/>
                </a:lnTo>
                <a:lnTo>
                  <a:pt x="538839" y="406145"/>
                </a:lnTo>
                <a:close/>
              </a:path>
            </a:pathLst>
          </a:custGeom>
          <a:solidFill>
            <a:srgbClr val="e4e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bg object 34"/>
          <p:cNvSpPr/>
          <p:nvPr/>
        </p:nvSpPr>
        <p:spPr>
          <a:xfrm>
            <a:off x="444600" y="977760"/>
            <a:ext cx="559440" cy="421560"/>
          </a:xfrm>
          <a:custGeom>
            <a:avLst/>
            <a:gdLst/>
            <a:ahLst/>
            <a:rect l="l" t="t" r="r" b="b"/>
            <a:pathLst>
              <a:path w="560069" h="422275">
                <a:moveTo>
                  <a:pt x="560070" y="422148"/>
                </a:moveTo>
                <a:lnTo>
                  <a:pt x="560070" y="406145"/>
                </a:lnTo>
                <a:lnTo>
                  <a:pt x="21230" y="0"/>
                </a:lnTo>
                <a:lnTo>
                  <a:pt x="0" y="0"/>
                </a:lnTo>
                <a:lnTo>
                  <a:pt x="560070" y="422148"/>
                </a:lnTo>
                <a:close/>
              </a:path>
            </a:pathLst>
          </a:custGeom>
          <a:solidFill>
            <a:srgbClr val="e6e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bg object 35"/>
          <p:cNvSpPr/>
          <p:nvPr/>
        </p:nvSpPr>
        <p:spPr>
          <a:xfrm>
            <a:off x="444600" y="977760"/>
            <a:ext cx="559440" cy="421560"/>
          </a:xfrm>
          <a:custGeom>
            <a:avLst/>
            <a:gdLst/>
            <a:ahLst/>
            <a:rect l="l" t="t" r="r" b="b"/>
            <a:pathLst>
              <a:path w="560069" h="422275">
                <a:moveTo>
                  <a:pt x="560070" y="422148"/>
                </a:moveTo>
                <a:lnTo>
                  <a:pt x="0" y="0"/>
                </a:lnTo>
                <a:lnTo>
                  <a:pt x="0" y="16002"/>
                </a:lnTo>
                <a:lnTo>
                  <a:pt x="538839" y="422148"/>
                </a:lnTo>
                <a:lnTo>
                  <a:pt x="560070" y="422148"/>
                </a:lnTo>
                <a:close/>
              </a:path>
            </a:pathLst>
          </a:custGeom>
          <a:solidFill>
            <a:srgbClr val="e7e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bg object 36"/>
          <p:cNvSpPr/>
          <p:nvPr/>
        </p:nvSpPr>
        <p:spPr>
          <a:xfrm>
            <a:off x="444600" y="993960"/>
            <a:ext cx="538560" cy="405720"/>
          </a:xfrm>
          <a:custGeom>
            <a:avLst/>
            <a:gdLst/>
            <a:ahLst/>
            <a:rect l="l" t="t" r="r" b="b"/>
            <a:pathLst>
              <a:path w="539115" h="406400">
                <a:moveTo>
                  <a:pt x="538839" y="406146"/>
                </a:moveTo>
                <a:lnTo>
                  <a:pt x="0" y="0"/>
                </a:lnTo>
                <a:lnTo>
                  <a:pt x="0" y="16764"/>
                </a:lnTo>
                <a:lnTo>
                  <a:pt x="516598" y="406146"/>
                </a:lnTo>
                <a:lnTo>
                  <a:pt x="538839" y="406146"/>
                </a:lnTo>
                <a:close/>
              </a:path>
            </a:pathLst>
          </a:custGeom>
          <a:solidFill>
            <a:srgbClr val="e9e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bg object 37"/>
          <p:cNvSpPr/>
          <p:nvPr/>
        </p:nvSpPr>
        <p:spPr>
          <a:xfrm>
            <a:off x="444600" y="1010520"/>
            <a:ext cx="516240" cy="389160"/>
          </a:xfrm>
          <a:custGeom>
            <a:avLst/>
            <a:gdLst/>
            <a:ahLst/>
            <a:rect l="l" t="t" r="r" b="b"/>
            <a:pathLst>
              <a:path w="516890" h="389890">
                <a:moveTo>
                  <a:pt x="516598" y="389381"/>
                </a:moveTo>
                <a:lnTo>
                  <a:pt x="0" y="0"/>
                </a:lnTo>
                <a:lnTo>
                  <a:pt x="0" y="16001"/>
                </a:lnTo>
                <a:lnTo>
                  <a:pt x="495368" y="389381"/>
                </a:lnTo>
                <a:lnTo>
                  <a:pt x="516598" y="389381"/>
                </a:lnTo>
                <a:close/>
              </a:path>
            </a:pathLst>
          </a:custGeom>
          <a:solidFill>
            <a:srgbClr val="ebeb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bg object 38"/>
          <p:cNvSpPr/>
          <p:nvPr/>
        </p:nvSpPr>
        <p:spPr>
          <a:xfrm>
            <a:off x="444600" y="1026720"/>
            <a:ext cx="495360" cy="372600"/>
          </a:xfrm>
          <a:custGeom>
            <a:avLst/>
            <a:gdLst/>
            <a:ahLst/>
            <a:rect l="l" t="t" r="r" b="b"/>
            <a:pathLst>
              <a:path w="495934" h="373380">
                <a:moveTo>
                  <a:pt x="495368" y="373379"/>
                </a:moveTo>
                <a:lnTo>
                  <a:pt x="0" y="0"/>
                </a:lnTo>
                <a:lnTo>
                  <a:pt x="0" y="16001"/>
                </a:lnTo>
                <a:lnTo>
                  <a:pt x="474138" y="373379"/>
                </a:lnTo>
                <a:lnTo>
                  <a:pt x="495368" y="373379"/>
                </a:lnTo>
                <a:close/>
              </a:path>
            </a:pathLst>
          </a:custGeom>
          <a:solidFill>
            <a:srgbClr val="ecec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bg object 39"/>
          <p:cNvSpPr/>
          <p:nvPr/>
        </p:nvSpPr>
        <p:spPr>
          <a:xfrm>
            <a:off x="444600" y="1042560"/>
            <a:ext cx="473760" cy="356760"/>
          </a:xfrm>
          <a:custGeom>
            <a:avLst/>
            <a:gdLst/>
            <a:ahLst/>
            <a:rect l="l" t="t" r="r" b="b"/>
            <a:pathLst>
              <a:path w="474344" h="357505">
                <a:moveTo>
                  <a:pt x="474138" y="357377"/>
                </a:moveTo>
                <a:lnTo>
                  <a:pt x="0" y="0"/>
                </a:lnTo>
                <a:lnTo>
                  <a:pt x="0" y="16763"/>
                </a:lnTo>
                <a:lnTo>
                  <a:pt x="451897" y="357377"/>
                </a:lnTo>
                <a:lnTo>
                  <a:pt x="474138" y="357377"/>
                </a:lnTo>
                <a:close/>
              </a:path>
            </a:pathLst>
          </a:custGeom>
          <a:solidFill>
            <a:srgbClr val="eeee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bg object 40"/>
          <p:cNvSpPr/>
          <p:nvPr/>
        </p:nvSpPr>
        <p:spPr>
          <a:xfrm>
            <a:off x="444600" y="1059480"/>
            <a:ext cx="451440" cy="340200"/>
          </a:xfrm>
          <a:custGeom>
            <a:avLst/>
            <a:gdLst/>
            <a:ahLst/>
            <a:rect l="l" t="t" r="r" b="b"/>
            <a:pathLst>
              <a:path w="452119" h="340994">
                <a:moveTo>
                  <a:pt x="451897" y="340613"/>
                </a:moveTo>
                <a:lnTo>
                  <a:pt x="0" y="0"/>
                </a:lnTo>
                <a:lnTo>
                  <a:pt x="0" y="16001"/>
                </a:lnTo>
                <a:lnTo>
                  <a:pt x="430667" y="340613"/>
                </a:lnTo>
                <a:lnTo>
                  <a:pt x="451897" y="340613"/>
                </a:lnTo>
                <a:close/>
              </a:path>
            </a:pathLst>
          </a:custGeom>
          <a:solidFill>
            <a:srgbClr val="efe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" name="bg object 41"/>
          <p:cNvSpPr/>
          <p:nvPr/>
        </p:nvSpPr>
        <p:spPr>
          <a:xfrm>
            <a:off x="444600" y="1075320"/>
            <a:ext cx="430560" cy="324360"/>
          </a:xfrm>
          <a:custGeom>
            <a:avLst/>
            <a:gdLst/>
            <a:ahLst/>
            <a:rect l="l" t="t" r="r" b="b"/>
            <a:pathLst>
              <a:path w="431165" h="325119">
                <a:moveTo>
                  <a:pt x="430667" y="324611"/>
                </a:moveTo>
                <a:lnTo>
                  <a:pt x="0" y="0"/>
                </a:lnTo>
                <a:lnTo>
                  <a:pt x="0" y="16001"/>
                </a:lnTo>
                <a:lnTo>
                  <a:pt x="409437" y="324611"/>
                </a:lnTo>
                <a:lnTo>
                  <a:pt x="430667" y="324611"/>
                </a:lnTo>
                <a:close/>
              </a:path>
            </a:pathLst>
          </a:custGeom>
          <a:solidFill>
            <a:srgbClr val="f1f1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" name="bg object 42"/>
          <p:cNvSpPr/>
          <p:nvPr/>
        </p:nvSpPr>
        <p:spPr>
          <a:xfrm>
            <a:off x="444600" y="1091520"/>
            <a:ext cx="408960" cy="307800"/>
          </a:xfrm>
          <a:custGeom>
            <a:avLst/>
            <a:gdLst/>
            <a:ahLst/>
            <a:rect l="l" t="t" r="r" b="b"/>
            <a:pathLst>
              <a:path w="409575" h="308609">
                <a:moveTo>
                  <a:pt x="409437" y="308609"/>
                </a:moveTo>
                <a:lnTo>
                  <a:pt x="0" y="0"/>
                </a:lnTo>
                <a:lnTo>
                  <a:pt x="0" y="16001"/>
                </a:lnTo>
                <a:lnTo>
                  <a:pt x="388207" y="308609"/>
                </a:lnTo>
                <a:lnTo>
                  <a:pt x="409437" y="308609"/>
                </a:lnTo>
                <a:close/>
              </a:path>
            </a:pathLst>
          </a:custGeom>
          <a:solidFill>
            <a:srgbClr val="f2f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" name="bg object 43"/>
          <p:cNvSpPr/>
          <p:nvPr/>
        </p:nvSpPr>
        <p:spPr>
          <a:xfrm>
            <a:off x="444600" y="1107360"/>
            <a:ext cx="388080" cy="291960"/>
          </a:xfrm>
          <a:custGeom>
            <a:avLst/>
            <a:gdLst/>
            <a:ahLst/>
            <a:rect l="l" t="t" r="r" b="b"/>
            <a:pathLst>
              <a:path w="388619" h="292734">
                <a:moveTo>
                  <a:pt x="388207" y="292607"/>
                </a:moveTo>
                <a:lnTo>
                  <a:pt x="0" y="0"/>
                </a:lnTo>
                <a:lnTo>
                  <a:pt x="0" y="16763"/>
                </a:lnTo>
                <a:lnTo>
                  <a:pt x="365966" y="292607"/>
                </a:lnTo>
                <a:lnTo>
                  <a:pt x="388207" y="292607"/>
                </a:lnTo>
                <a:close/>
              </a:path>
            </a:pathLst>
          </a:custGeom>
          <a:solidFill>
            <a:srgbClr val="f3f3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bg object 44"/>
          <p:cNvSpPr/>
          <p:nvPr/>
        </p:nvSpPr>
        <p:spPr>
          <a:xfrm>
            <a:off x="444600" y="1124280"/>
            <a:ext cx="365760" cy="275400"/>
          </a:xfrm>
          <a:custGeom>
            <a:avLst/>
            <a:gdLst/>
            <a:ahLst/>
            <a:rect l="l" t="t" r="r" b="b"/>
            <a:pathLst>
              <a:path w="366395" h="276225">
                <a:moveTo>
                  <a:pt x="365966" y="275843"/>
                </a:moveTo>
                <a:lnTo>
                  <a:pt x="0" y="0"/>
                </a:lnTo>
                <a:lnTo>
                  <a:pt x="0" y="16001"/>
                </a:lnTo>
                <a:lnTo>
                  <a:pt x="344736" y="275843"/>
                </a:lnTo>
                <a:lnTo>
                  <a:pt x="365966" y="275843"/>
                </a:lnTo>
                <a:close/>
              </a:path>
            </a:pathLst>
          </a:custGeom>
          <a:solidFill>
            <a:srgbClr val="f4f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" name="bg object 45"/>
          <p:cNvSpPr/>
          <p:nvPr/>
        </p:nvSpPr>
        <p:spPr>
          <a:xfrm>
            <a:off x="444600" y="1140120"/>
            <a:ext cx="344160" cy="259560"/>
          </a:xfrm>
          <a:custGeom>
            <a:avLst/>
            <a:gdLst/>
            <a:ahLst/>
            <a:rect l="l" t="t" r="r" b="b"/>
            <a:pathLst>
              <a:path w="344805" h="260350">
                <a:moveTo>
                  <a:pt x="344736" y="259841"/>
                </a:moveTo>
                <a:lnTo>
                  <a:pt x="0" y="0"/>
                </a:lnTo>
                <a:lnTo>
                  <a:pt x="0" y="16001"/>
                </a:lnTo>
                <a:lnTo>
                  <a:pt x="323506" y="259841"/>
                </a:lnTo>
                <a:lnTo>
                  <a:pt x="344736" y="259841"/>
                </a:lnTo>
                <a:close/>
              </a:path>
            </a:pathLst>
          </a:custGeom>
          <a:solidFill>
            <a:srgbClr val="f5f5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" name="bg object 46"/>
          <p:cNvSpPr/>
          <p:nvPr/>
        </p:nvSpPr>
        <p:spPr>
          <a:xfrm>
            <a:off x="444600" y="1156320"/>
            <a:ext cx="323280" cy="243000"/>
          </a:xfrm>
          <a:custGeom>
            <a:avLst/>
            <a:gdLst/>
            <a:ahLst/>
            <a:rect l="l" t="t" r="r" b="b"/>
            <a:pathLst>
              <a:path w="323850" h="243840">
                <a:moveTo>
                  <a:pt x="323506" y="243839"/>
                </a:moveTo>
                <a:lnTo>
                  <a:pt x="0" y="0"/>
                </a:lnTo>
                <a:lnTo>
                  <a:pt x="0" y="16763"/>
                </a:lnTo>
                <a:lnTo>
                  <a:pt x="301265" y="243839"/>
                </a:lnTo>
                <a:lnTo>
                  <a:pt x="323506" y="243839"/>
                </a:lnTo>
                <a:close/>
              </a:path>
            </a:pathLst>
          </a:custGeom>
          <a:solidFill>
            <a:srgbClr val="f6f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" name="bg object 47"/>
          <p:cNvSpPr/>
          <p:nvPr/>
        </p:nvSpPr>
        <p:spPr>
          <a:xfrm>
            <a:off x="444600" y="1172880"/>
            <a:ext cx="300960" cy="226440"/>
          </a:xfrm>
          <a:custGeom>
            <a:avLst/>
            <a:gdLst/>
            <a:ahLst/>
            <a:rect l="l" t="t" r="r" b="b"/>
            <a:pathLst>
              <a:path w="301625" h="227330">
                <a:moveTo>
                  <a:pt x="301265" y="227075"/>
                </a:moveTo>
                <a:lnTo>
                  <a:pt x="0" y="0"/>
                </a:lnTo>
                <a:lnTo>
                  <a:pt x="0" y="16001"/>
                </a:lnTo>
                <a:lnTo>
                  <a:pt x="280034" y="227075"/>
                </a:lnTo>
                <a:lnTo>
                  <a:pt x="301265" y="227075"/>
                </a:lnTo>
                <a:close/>
              </a:path>
            </a:pathLst>
          </a:custGeom>
          <a:solidFill>
            <a:srgbClr val="f7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" name="bg object 48"/>
          <p:cNvSpPr/>
          <p:nvPr/>
        </p:nvSpPr>
        <p:spPr>
          <a:xfrm>
            <a:off x="444600" y="1189080"/>
            <a:ext cx="279360" cy="210600"/>
          </a:xfrm>
          <a:custGeom>
            <a:avLst/>
            <a:gdLst/>
            <a:ahLst/>
            <a:rect l="l" t="t" r="r" b="b"/>
            <a:pathLst>
              <a:path w="280034" h="211455">
                <a:moveTo>
                  <a:pt x="280034" y="211074"/>
                </a:moveTo>
                <a:lnTo>
                  <a:pt x="0" y="0"/>
                </a:lnTo>
                <a:lnTo>
                  <a:pt x="0" y="16001"/>
                </a:lnTo>
                <a:lnTo>
                  <a:pt x="258804" y="211074"/>
                </a:lnTo>
                <a:lnTo>
                  <a:pt x="280034" y="211074"/>
                </a:lnTo>
                <a:close/>
              </a:path>
            </a:pathLst>
          </a:custGeom>
          <a:solidFill>
            <a:srgbClr val="f8f8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" name="bg object 49"/>
          <p:cNvSpPr/>
          <p:nvPr/>
        </p:nvSpPr>
        <p:spPr>
          <a:xfrm>
            <a:off x="444600" y="1204920"/>
            <a:ext cx="258480" cy="194760"/>
          </a:xfrm>
          <a:custGeom>
            <a:avLst/>
            <a:gdLst/>
            <a:ahLst/>
            <a:rect l="l" t="t" r="r" b="b"/>
            <a:pathLst>
              <a:path w="259079" h="195580">
                <a:moveTo>
                  <a:pt x="258804" y="195072"/>
                </a:moveTo>
                <a:lnTo>
                  <a:pt x="0" y="0"/>
                </a:lnTo>
                <a:lnTo>
                  <a:pt x="0" y="16763"/>
                </a:lnTo>
                <a:lnTo>
                  <a:pt x="236563" y="195072"/>
                </a:lnTo>
                <a:lnTo>
                  <a:pt x="258804" y="195072"/>
                </a:lnTo>
                <a:close/>
              </a:path>
            </a:pathLst>
          </a:custGeom>
          <a:solidFill>
            <a:srgbClr val="f9f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4" name="bg object 50" descr=""/>
          <p:cNvPicPr/>
          <p:nvPr/>
        </p:nvPicPr>
        <p:blipFill>
          <a:blip r:embed="rId5"/>
          <a:stretch/>
        </p:blipFill>
        <p:spPr>
          <a:xfrm>
            <a:off x="444600" y="1221840"/>
            <a:ext cx="235800" cy="177480"/>
          </a:xfrm>
          <a:prstGeom prst="rect">
            <a:avLst/>
          </a:prstGeom>
          <a:ln w="0">
            <a:noFill/>
          </a:ln>
        </p:spPr>
      </p:pic>
      <p:sp>
        <p:nvSpPr>
          <p:cNvPr id="35" name="bg object 51"/>
          <p:cNvSpPr/>
          <p:nvPr/>
        </p:nvSpPr>
        <p:spPr>
          <a:xfrm>
            <a:off x="760680" y="520560"/>
            <a:ext cx="349920" cy="1052280"/>
          </a:xfrm>
          <a:custGeom>
            <a:avLst/>
            <a:gdLst/>
            <a:ahLst/>
            <a:rect l="l" t="t" r="r" b="b"/>
            <a:pathLst>
              <a:path w="350519" h="1052830">
                <a:moveTo>
                  <a:pt x="192786" y="790194"/>
                </a:moveTo>
                <a:lnTo>
                  <a:pt x="0" y="790194"/>
                </a:lnTo>
                <a:lnTo>
                  <a:pt x="0" y="822198"/>
                </a:lnTo>
                <a:lnTo>
                  <a:pt x="192786" y="822198"/>
                </a:lnTo>
                <a:lnTo>
                  <a:pt x="192786" y="790194"/>
                </a:lnTo>
                <a:close/>
              </a:path>
              <a:path w="350519" h="1052830">
                <a:moveTo>
                  <a:pt x="350520" y="0"/>
                </a:moveTo>
                <a:lnTo>
                  <a:pt x="318516" y="0"/>
                </a:lnTo>
                <a:lnTo>
                  <a:pt x="318516" y="1052322"/>
                </a:lnTo>
                <a:lnTo>
                  <a:pt x="350520" y="1052322"/>
                </a:lnTo>
                <a:lnTo>
                  <a:pt x="350520" y="0"/>
                </a:lnTo>
                <a:close/>
              </a:path>
            </a:pathLst>
          </a:custGeom>
          <a:solidFill>
            <a:srgbClr val="80808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" name="bg object 52"/>
          <p:cNvSpPr/>
          <p:nvPr/>
        </p:nvSpPr>
        <p:spPr>
          <a:xfrm>
            <a:off x="95364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8" y="32003"/>
                </a:moveTo>
                <a:lnTo>
                  <a:pt x="128778" y="0"/>
                </a:lnTo>
                <a:lnTo>
                  <a:pt x="0" y="0"/>
                </a:lnTo>
                <a:lnTo>
                  <a:pt x="0" y="32003"/>
                </a:lnTo>
                <a:lnTo>
                  <a:pt x="128778" y="32003"/>
                </a:lnTo>
                <a:close/>
              </a:path>
            </a:pathLst>
          </a:custGeom>
          <a:solidFill>
            <a:srgbClr val="82828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bg object 53"/>
          <p:cNvSpPr/>
          <p:nvPr/>
        </p:nvSpPr>
        <p:spPr>
          <a:xfrm>
            <a:off x="108216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5" y="32003"/>
                </a:moveTo>
                <a:lnTo>
                  <a:pt x="128015" y="0"/>
                </a:lnTo>
                <a:lnTo>
                  <a:pt x="0" y="0"/>
                </a:lnTo>
                <a:lnTo>
                  <a:pt x="0" y="32003"/>
                </a:lnTo>
                <a:lnTo>
                  <a:pt x="128015" y="32003"/>
                </a:lnTo>
                <a:close/>
              </a:path>
            </a:pathLst>
          </a:custGeom>
          <a:solidFill>
            <a:srgbClr val="83838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bg object 54"/>
          <p:cNvSpPr/>
          <p:nvPr/>
        </p:nvSpPr>
        <p:spPr>
          <a:xfrm>
            <a:off x="121032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484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bg object 55"/>
          <p:cNvSpPr/>
          <p:nvPr/>
        </p:nvSpPr>
        <p:spPr>
          <a:xfrm>
            <a:off x="1339200" y="1310760"/>
            <a:ext cx="192240" cy="31680"/>
          </a:xfrm>
          <a:custGeom>
            <a:avLst/>
            <a:gdLst/>
            <a:ahLst/>
            <a:rect l="l" t="t" r="r" b="b"/>
            <a:pathLst>
              <a:path w="193040" h="32384">
                <a:moveTo>
                  <a:pt x="192786" y="32003"/>
                </a:moveTo>
                <a:lnTo>
                  <a:pt x="192786" y="0"/>
                </a:lnTo>
                <a:lnTo>
                  <a:pt x="0" y="0"/>
                </a:lnTo>
                <a:lnTo>
                  <a:pt x="0" y="32003"/>
                </a:lnTo>
                <a:lnTo>
                  <a:pt x="192786" y="32003"/>
                </a:lnTo>
                <a:close/>
              </a:path>
            </a:pathLst>
          </a:custGeom>
          <a:solidFill>
            <a:srgbClr val="8585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bg object 56"/>
          <p:cNvSpPr/>
          <p:nvPr/>
        </p:nvSpPr>
        <p:spPr>
          <a:xfrm>
            <a:off x="153180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6868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bg object 57"/>
          <p:cNvSpPr/>
          <p:nvPr/>
        </p:nvSpPr>
        <p:spPr>
          <a:xfrm>
            <a:off x="1660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7878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bg object 58"/>
          <p:cNvSpPr/>
          <p:nvPr/>
        </p:nvSpPr>
        <p:spPr>
          <a:xfrm>
            <a:off x="172476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8888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bg object 59"/>
          <p:cNvSpPr/>
          <p:nvPr/>
        </p:nvSpPr>
        <p:spPr>
          <a:xfrm>
            <a:off x="1853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9898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bg object 60"/>
          <p:cNvSpPr/>
          <p:nvPr/>
        </p:nvSpPr>
        <p:spPr>
          <a:xfrm>
            <a:off x="19173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a8a8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bg object 61"/>
          <p:cNvSpPr/>
          <p:nvPr/>
        </p:nvSpPr>
        <p:spPr>
          <a:xfrm>
            <a:off x="198144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8b8b8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bg object 62"/>
          <p:cNvSpPr/>
          <p:nvPr/>
        </p:nvSpPr>
        <p:spPr>
          <a:xfrm>
            <a:off x="20462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d8d8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bg object 63"/>
          <p:cNvSpPr/>
          <p:nvPr/>
        </p:nvSpPr>
        <p:spPr>
          <a:xfrm>
            <a:off x="21103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e8e8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bg object 64"/>
          <p:cNvSpPr/>
          <p:nvPr/>
        </p:nvSpPr>
        <p:spPr>
          <a:xfrm>
            <a:off x="217440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8f8f8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bg object 65"/>
          <p:cNvSpPr/>
          <p:nvPr/>
        </p:nvSpPr>
        <p:spPr>
          <a:xfrm>
            <a:off x="223884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6" y="32003"/>
                </a:moveTo>
                <a:lnTo>
                  <a:pt x="128016" y="0"/>
                </a:lnTo>
                <a:lnTo>
                  <a:pt x="0" y="0"/>
                </a:lnTo>
                <a:lnTo>
                  <a:pt x="0" y="32003"/>
                </a:lnTo>
                <a:lnTo>
                  <a:pt x="128016" y="32003"/>
                </a:lnTo>
                <a:close/>
              </a:path>
            </a:pathLst>
          </a:custGeom>
          <a:solidFill>
            <a:srgbClr val="90909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bg object 66"/>
          <p:cNvSpPr/>
          <p:nvPr/>
        </p:nvSpPr>
        <p:spPr>
          <a:xfrm>
            <a:off x="236700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91919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bg object 67"/>
          <p:cNvSpPr/>
          <p:nvPr/>
        </p:nvSpPr>
        <p:spPr>
          <a:xfrm>
            <a:off x="24318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2929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bg object 68"/>
          <p:cNvSpPr/>
          <p:nvPr/>
        </p:nvSpPr>
        <p:spPr>
          <a:xfrm>
            <a:off x="24958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393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bg object 69"/>
          <p:cNvSpPr/>
          <p:nvPr/>
        </p:nvSpPr>
        <p:spPr>
          <a:xfrm>
            <a:off x="255996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4"/>
                </a:moveTo>
                <a:lnTo>
                  <a:pt x="64769" y="0"/>
                </a:lnTo>
                <a:lnTo>
                  <a:pt x="0" y="0"/>
                </a:lnTo>
                <a:lnTo>
                  <a:pt x="0" y="32004"/>
                </a:lnTo>
                <a:lnTo>
                  <a:pt x="64769" y="32004"/>
                </a:lnTo>
                <a:close/>
              </a:path>
            </a:pathLst>
          </a:custGeom>
          <a:solidFill>
            <a:srgbClr val="94949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bg object 70"/>
          <p:cNvSpPr/>
          <p:nvPr/>
        </p:nvSpPr>
        <p:spPr>
          <a:xfrm>
            <a:off x="26247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5959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bg object 71"/>
          <p:cNvSpPr/>
          <p:nvPr/>
        </p:nvSpPr>
        <p:spPr>
          <a:xfrm>
            <a:off x="26884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696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bg object 72"/>
          <p:cNvSpPr/>
          <p:nvPr/>
        </p:nvSpPr>
        <p:spPr>
          <a:xfrm>
            <a:off x="275256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4"/>
                </a:moveTo>
                <a:lnTo>
                  <a:pt x="64769" y="0"/>
                </a:lnTo>
                <a:lnTo>
                  <a:pt x="0" y="0"/>
                </a:lnTo>
                <a:lnTo>
                  <a:pt x="0" y="32004"/>
                </a:lnTo>
                <a:lnTo>
                  <a:pt x="64769" y="32004"/>
                </a:lnTo>
                <a:close/>
              </a:path>
            </a:pathLst>
          </a:custGeom>
          <a:solidFill>
            <a:srgbClr val="98989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bg object 73"/>
          <p:cNvSpPr/>
          <p:nvPr/>
        </p:nvSpPr>
        <p:spPr>
          <a:xfrm>
            <a:off x="281736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5" y="32004"/>
                </a:moveTo>
                <a:lnTo>
                  <a:pt x="128015" y="0"/>
                </a:lnTo>
                <a:lnTo>
                  <a:pt x="0" y="0"/>
                </a:lnTo>
                <a:lnTo>
                  <a:pt x="0" y="32004"/>
                </a:lnTo>
                <a:lnTo>
                  <a:pt x="128015" y="32004"/>
                </a:lnTo>
                <a:close/>
              </a:path>
            </a:pathLst>
          </a:custGeom>
          <a:solidFill>
            <a:srgbClr val="9a9a9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bg object 74"/>
          <p:cNvSpPr/>
          <p:nvPr/>
        </p:nvSpPr>
        <p:spPr>
          <a:xfrm>
            <a:off x="294552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9c9c9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bg object 75"/>
          <p:cNvSpPr/>
          <p:nvPr/>
        </p:nvSpPr>
        <p:spPr>
          <a:xfrm>
            <a:off x="30103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9d9d9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bg object 76"/>
          <p:cNvSpPr/>
          <p:nvPr/>
        </p:nvSpPr>
        <p:spPr>
          <a:xfrm>
            <a:off x="30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9e9e9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bg object 77"/>
          <p:cNvSpPr/>
          <p:nvPr/>
        </p:nvSpPr>
        <p:spPr>
          <a:xfrm>
            <a:off x="313812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0a0a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bg object 78"/>
          <p:cNvSpPr/>
          <p:nvPr/>
        </p:nvSpPr>
        <p:spPr>
          <a:xfrm>
            <a:off x="32029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1a1a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bg object 79"/>
          <p:cNvSpPr/>
          <p:nvPr/>
        </p:nvSpPr>
        <p:spPr>
          <a:xfrm>
            <a:off x="32670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3a3a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bg object 80"/>
          <p:cNvSpPr/>
          <p:nvPr/>
        </p:nvSpPr>
        <p:spPr>
          <a:xfrm>
            <a:off x="33310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4a4a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bg object 81"/>
          <p:cNvSpPr/>
          <p:nvPr/>
        </p:nvSpPr>
        <p:spPr>
          <a:xfrm>
            <a:off x="33958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6a6a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bg object 82"/>
          <p:cNvSpPr/>
          <p:nvPr/>
        </p:nvSpPr>
        <p:spPr>
          <a:xfrm>
            <a:off x="34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7a7a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bg object 83"/>
          <p:cNvSpPr/>
          <p:nvPr/>
        </p:nvSpPr>
        <p:spPr>
          <a:xfrm>
            <a:off x="35236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9a9a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bg object 84"/>
          <p:cNvSpPr/>
          <p:nvPr/>
        </p:nvSpPr>
        <p:spPr>
          <a:xfrm>
            <a:off x="35884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aaaa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bg object 85"/>
          <p:cNvSpPr/>
          <p:nvPr/>
        </p:nvSpPr>
        <p:spPr>
          <a:xfrm>
            <a:off x="36525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caca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bg object 86"/>
          <p:cNvSpPr/>
          <p:nvPr/>
        </p:nvSpPr>
        <p:spPr>
          <a:xfrm>
            <a:off x="37166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dada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bg object 87"/>
          <p:cNvSpPr/>
          <p:nvPr/>
        </p:nvSpPr>
        <p:spPr>
          <a:xfrm>
            <a:off x="37814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fafa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bg object 88"/>
          <p:cNvSpPr/>
          <p:nvPr/>
        </p:nvSpPr>
        <p:spPr>
          <a:xfrm>
            <a:off x="38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1b1b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bg object 89"/>
          <p:cNvSpPr/>
          <p:nvPr/>
        </p:nvSpPr>
        <p:spPr>
          <a:xfrm>
            <a:off x="39092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2b2b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bg object 90"/>
          <p:cNvSpPr/>
          <p:nvPr/>
        </p:nvSpPr>
        <p:spPr>
          <a:xfrm>
            <a:off x="39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4b4b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bg object 91"/>
          <p:cNvSpPr/>
          <p:nvPr/>
        </p:nvSpPr>
        <p:spPr>
          <a:xfrm>
            <a:off x="40381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5b5b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bg object 92"/>
          <p:cNvSpPr/>
          <p:nvPr/>
        </p:nvSpPr>
        <p:spPr>
          <a:xfrm>
            <a:off x="41022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7b7b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bg object 93"/>
          <p:cNvSpPr/>
          <p:nvPr/>
        </p:nvSpPr>
        <p:spPr>
          <a:xfrm>
            <a:off x="41670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9b9b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bg object 94"/>
          <p:cNvSpPr/>
          <p:nvPr/>
        </p:nvSpPr>
        <p:spPr>
          <a:xfrm>
            <a:off x="42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abab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bg object 95"/>
          <p:cNvSpPr/>
          <p:nvPr/>
        </p:nvSpPr>
        <p:spPr>
          <a:xfrm>
            <a:off x="42948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cbcb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bg object 96"/>
          <p:cNvSpPr/>
          <p:nvPr/>
        </p:nvSpPr>
        <p:spPr>
          <a:xfrm>
            <a:off x="43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ebeb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bg object 97"/>
          <p:cNvSpPr/>
          <p:nvPr/>
        </p:nvSpPr>
        <p:spPr>
          <a:xfrm>
            <a:off x="44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fbfb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bg object 98"/>
          <p:cNvSpPr/>
          <p:nvPr/>
        </p:nvSpPr>
        <p:spPr>
          <a:xfrm>
            <a:off x="44877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1c1c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bg object 99"/>
          <p:cNvSpPr/>
          <p:nvPr/>
        </p:nvSpPr>
        <p:spPr>
          <a:xfrm>
            <a:off x="45525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2c2c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bg object 100"/>
          <p:cNvSpPr/>
          <p:nvPr/>
        </p:nvSpPr>
        <p:spPr>
          <a:xfrm>
            <a:off x="46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4c4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bg object 101"/>
          <p:cNvSpPr/>
          <p:nvPr/>
        </p:nvSpPr>
        <p:spPr>
          <a:xfrm>
            <a:off x="46803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6c6c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bg object 102"/>
          <p:cNvSpPr/>
          <p:nvPr/>
        </p:nvSpPr>
        <p:spPr>
          <a:xfrm>
            <a:off x="47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7c7c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bg object 103"/>
          <p:cNvSpPr/>
          <p:nvPr/>
        </p:nvSpPr>
        <p:spPr>
          <a:xfrm>
            <a:off x="48092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9c9c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bg object 104"/>
          <p:cNvSpPr/>
          <p:nvPr/>
        </p:nvSpPr>
        <p:spPr>
          <a:xfrm>
            <a:off x="48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acac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bg object 105"/>
          <p:cNvSpPr/>
          <p:nvPr/>
        </p:nvSpPr>
        <p:spPr>
          <a:xfrm>
            <a:off x="49381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bg object 106"/>
          <p:cNvSpPr/>
          <p:nvPr/>
        </p:nvSpPr>
        <p:spPr>
          <a:xfrm>
            <a:off x="50022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ece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bg object 107"/>
          <p:cNvSpPr/>
          <p:nvPr/>
        </p:nvSpPr>
        <p:spPr>
          <a:xfrm>
            <a:off x="50666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fcfc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bg object 108"/>
          <p:cNvSpPr/>
          <p:nvPr/>
        </p:nvSpPr>
        <p:spPr>
          <a:xfrm>
            <a:off x="51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1d1d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bg object 109"/>
          <p:cNvSpPr/>
          <p:nvPr/>
        </p:nvSpPr>
        <p:spPr>
          <a:xfrm>
            <a:off x="51948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2d2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bg object 110"/>
          <p:cNvSpPr/>
          <p:nvPr/>
        </p:nvSpPr>
        <p:spPr>
          <a:xfrm>
            <a:off x="52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4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bg object 111"/>
          <p:cNvSpPr/>
          <p:nvPr/>
        </p:nvSpPr>
        <p:spPr>
          <a:xfrm>
            <a:off x="53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5d5d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bg object 112"/>
          <p:cNvSpPr/>
          <p:nvPr/>
        </p:nvSpPr>
        <p:spPr>
          <a:xfrm>
            <a:off x="53877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6d6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bg object 113"/>
          <p:cNvSpPr/>
          <p:nvPr/>
        </p:nvSpPr>
        <p:spPr>
          <a:xfrm>
            <a:off x="54522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8d8d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bg object 114"/>
          <p:cNvSpPr/>
          <p:nvPr/>
        </p:nvSpPr>
        <p:spPr>
          <a:xfrm>
            <a:off x="55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bg object 115"/>
          <p:cNvSpPr/>
          <p:nvPr/>
        </p:nvSpPr>
        <p:spPr>
          <a:xfrm>
            <a:off x="55803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bdbd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bg object 116"/>
          <p:cNvSpPr/>
          <p:nvPr/>
        </p:nvSpPr>
        <p:spPr>
          <a:xfrm>
            <a:off x="56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cdcd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bg object 117"/>
          <p:cNvSpPr/>
          <p:nvPr/>
        </p:nvSpPr>
        <p:spPr>
          <a:xfrm>
            <a:off x="57092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dddd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bg object 118"/>
          <p:cNvSpPr/>
          <p:nvPr/>
        </p:nvSpPr>
        <p:spPr>
          <a:xfrm>
            <a:off x="577332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fdfd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bg object 119"/>
          <p:cNvSpPr/>
          <p:nvPr/>
        </p:nvSpPr>
        <p:spPr>
          <a:xfrm>
            <a:off x="58377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0e0e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bg object 120"/>
          <p:cNvSpPr/>
          <p:nvPr/>
        </p:nvSpPr>
        <p:spPr>
          <a:xfrm>
            <a:off x="59018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1e1e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bg object 121"/>
          <p:cNvSpPr/>
          <p:nvPr/>
        </p:nvSpPr>
        <p:spPr>
          <a:xfrm>
            <a:off x="596592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2e2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bg object 122"/>
          <p:cNvSpPr/>
          <p:nvPr/>
        </p:nvSpPr>
        <p:spPr>
          <a:xfrm>
            <a:off x="60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4e4e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bg object 123"/>
          <p:cNvSpPr/>
          <p:nvPr/>
        </p:nvSpPr>
        <p:spPr>
          <a:xfrm>
            <a:off x="60948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5e5e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bg object 124"/>
          <p:cNvSpPr/>
          <p:nvPr/>
        </p:nvSpPr>
        <p:spPr>
          <a:xfrm>
            <a:off x="61588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6e6e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bg object 125"/>
          <p:cNvSpPr/>
          <p:nvPr/>
        </p:nvSpPr>
        <p:spPr>
          <a:xfrm>
            <a:off x="62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7e7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bg object 126"/>
          <p:cNvSpPr/>
          <p:nvPr/>
        </p:nvSpPr>
        <p:spPr>
          <a:xfrm>
            <a:off x="62874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8e8e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bg object 127"/>
          <p:cNvSpPr/>
          <p:nvPr/>
        </p:nvSpPr>
        <p:spPr>
          <a:xfrm>
            <a:off x="63514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9e9e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bg object 128"/>
          <p:cNvSpPr/>
          <p:nvPr/>
        </p:nvSpPr>
        <p:spPr>
          <a:xfrm>
            <a:off x="64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aeae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bg object 129"/>
          <p:cNvSpPr/>
          <p:nvPr/>
        </p:nvSpPr>
        <p:spPr>
          <a:xfrm>
            <a:off x="64803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beb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bg object 130"/>
          <p:cNvSpPr/>
          <p:nvPr/>
        </p:nvSpPr>
        <p:spPr>
          <a:xfrm>
            <a:off x="65444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cece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bg object 131"/>
          <p:cNvSpPr/>
          <p:nvPr/>
        </p:nvSpPr>
        <p:spPr>
          <a:xfrm>
            <a:off x="660924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dede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bg object 132"/>
          <p:cNvSpPr/>
          <p:nvPr/>
        </p:nvSpPr>
        <p:spPr>
          <a:xfrm>
            <a:off x="66729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bg object 133"/>
          <p:cNvSpPr/>
          <p:nvPr/>
        </p:nvSpPr>
        <p:spPr>
          <a:xfrm>
            <a:off x="67370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bg object 134"/>
          <p:cNvSpPr/>
          <p:nvPr/>
        </p:nvSpPr>
        <p:spPr>
          <a:xfrm>
            <a:off x="6801840" y="1310760"/>
            <a:ext cx="127440" cy="31680"/>
          </a:xfrm>
          <a:custGeom>
            <a:avLst/>
            <a:gdLst/>
            <a:ahLst/>
            <a:rect l="l" t="t" r="r" b="b"/>
            <a:pathLst>
              <a:path w="128270" h="32384">
                <a:moveTo>
                  <a:pt x="128016" y="32004"/>
                </a:moveTo>
                <a:lnTo>
                  <a:pt x="128016" y="0"/>
                </a:lnTo>
                <a:lnTo>
                  <a:pt x="0" y="0"/>
                </a:lnTo>
                <a:lnTo>
                  <a:pt x="0" y="32004"/>
                </a:lnTo>
                <a:lnTo>
                  <a:pt x="128016" y="32004"/>
                </a:lnTo>
                <a:close/>
              </a:path>
            </a:pathLst>
          </a:custGeom>
          <a:solidFill>
            <a:srgbClr val="f0f0f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bg object 135"/>
          <p:cNvSpPr/>
          <p:nvPr/>
        </p:nvSpPr>
        <p:spPr>
          <a:xfrm>
            <a:off x="69300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f1f1f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bg object 136"/>
          <p:cNvSpPr/>
          <p:nvPr/>
        </p:nvSpPr>
        <p:spPr>
          <a:xfrm>
            <a:off x="699480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bg object 137"/>
          <p:cNvSpPr/>
          <p:nvPr/>
        </p:nvSpPr>
        <p:spPr>
          <a:xfrm>
            <a:off x="705852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3f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bg object 138"/>
          <p:cNvSpPr/>
          <p:nvPr/>
        </p:nvSpPr>
        <p:spPr>
          <a:xfrm>
            <a:off x="718740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4f4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bg object 139"/>
          <p:cNvSpPr/>
          <p:nvPr/>
        </p:nvSpPr>
        <p:spPr>
          <a:xfrm>
            <a:off x="725148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bg object 140"/>
          <p:cNvSpPr/>
          <p:nvPr/>
        </p:nvSpPr>
        <p:spPr>
          <a:xfrm>
            <a:off x="73803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6f6f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bg object 141"/>
          <p:cNvSpPr/>
          <p:nvPr/>
        </p:nvSpPr>
        <p:spPr>
          <a:xfrm>
            <a:off x="744408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7f7f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bg object 142"/>
          <p:cNvSpPr/>
          <p:nvPr/>
        </p:nvSpPr>
        <p:spPr>
          <a:xfrm>
            <a:off x="7572960" y="1310760"/>
            <a:ext cx="127440" cy="31680"/>
          </a:xfrm>
          <a:custGeom>
            <a:avLst/>
            <a:gdLst/>
            <a:ahLst/>
            <a:rect l="l" t="t" r="r" b="b"/>
            <a:pathLst>
              <a:path w="128270" h="32384">
                <a:moveTo>
                  <a:pt x="128016" y="32004"/>
                </a:moveTo>
                <a:lnTo>
                  <a:pt x="128016" y="0"/>
                </a:lnTo>
                <a:lnTo>
                  <a:pt x="0" y="0"/>
                </a:lnTo>
                <a:lnTo>
                  <a:pt x="0" y="32004"/>
                </a:lnTo>
                <a:lnTo>
                  <a:pt x="128016" y="32004"/>
                </a:lnTo>
                <a:close/>
              </a:path>
            </a:pathLst>
          </a:custGeom>
          <a:solidFill>
            <a:srgbClr val="f8f8f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bg object 143"/>
          <p:cNvSpPr/>
          <p:nvPr/>
        </p:nvSpPr>
        <p:spPr>
          <a:xfrm>
            <a:off x="770112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9f9f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bg object 144"/>
          <p:cNvSpPr/>
          <p:nvPr/>
        </p:nvSpPr>
        <p:spPr>
          <a:xfrm>
            <a:off x="7829640" y="1310760"/>
            <a:ext cx="192240" cy="31680"/>
          </a:xfrm>
          <a:custGeom>
            <a:avLst/>
            <a:gdLst/>
            <a:ahLst/>
            <a:rect l="l" t="t" r="r" b="b"/>
            <a:pathLst>
              <a:path w="193040" h="32384">
                <a:moveTo>
                  <a:pt x="192785" y="32004"/>
                </a:moveTo>
                <a:lnTo>
                  <a:pt x="192785" y="0"/>
                </a:lnTo>
                <a:lnTo>
                  <a:pt x="0" y="0"/>
                </a:lnTo>
                <a:lnTo>
                  <a:pt x="0" y="32004"/>
                </a:lnTo>
                <a:lnTo>
                  <a:pt x="192785" y="32004"/>
                </a:lnTo>
                <a:close/>
              </a:path>
            </a:pathLst>
          </a:custGeom>
          <a:solidFill>
            <a:srgbClr val="fafa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bg object 145"/>
          <p:cNvSpPr/>
          <p:nvPr/>
        </p:nvSpPr>
        <p:spPr>
          <a:xfrm>
            <a:off x="802260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bfbf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bg object 146"/>
          <p:cNvSpPr/>
          <p:nvPr/>
        </p:nvSpPr>
        <p:spPr>
          <a:xfrm>
            <a:off x="8151480" y="1310760"/>
            <a:ext cx="256320" cy="31680"/>
          </a:xfrm>
          <a:custGeom>
            <a:avLst/>
            <a:gdLst/>
            <a:ahLst/>
            <a:rect l="l" t="t" r="r" b="b"/>
            <a:pathLst>
              <a:path w="257175" h="32384">
                <a:moveTo>
                  <a:pt x="256794" y="32004"/>
                </a:moveTo>
                <a:lnTo>
                  <a:pt x="256794" y="0"/>
                </a:lnTo>
                <a:lnTo>
                  <a:pt x="0" y="0"/>
                </a:lnTo>
                <a:lnTo>
                  <a:pt x="0" y="32004"/>
                </a:lnTo>
                <a:lnTo>
                  <a:pt x="256794" y="32004"/>
                </a:lnTo>
                <a:close/>
              </a:path>
            </a:pathLst>
          </a:custGeom>
          <a:solidFill>
            <a:srgbClr val="fcfcf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1" name="bg object 147" descr=""/>
          <p:cNvPicPr/>
          <p:nvPr/>
        </p:nvPicPr>
        <p:blipFill>
          <a:blip r:embed="rId6"/>
          <a:stretch/>
        </p:blipFill>
        <p:spPr>
          <a:xfrm>
            <a:off x="0" y="0"/>
            <a:ext cx="115200" cy="113760"/>
          </a:xfrm>
          <a:prstGeom prst="rect">
            <a:avLst/>
          </a:prstGeom>
          <a:ln w="0">
            <a:noFill/>
          </a:ln>
        </p:spPr>
      </p:pic>
      <p:sp>
        <p:nvSpPr>
          <p:cNvPr id="132" name="PlaceHolder 1"/>
          <p:cNvSpPr>
            <a:spLocks noGrp="1"/>
          </p:cNvSpPr>
          <p:nvPr>
            <p:ph type="ftr" idx="1"/>
          </p:nvPr>
        </p:nvSpPr>
        <p:spPr>
          <a:xfrm>
            <a:off x="2798640" y="6606360"/>
            <a:ext cx="3902760" cy="2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12600">
              <a:lnSpc>
                <a:spcPct val="100000"/>
              </a:lnSpc>
              <a:spcBef>
                <a:spcPts val="6"/>
              </a:spcBef>
              <a:buNone/>
              <a:defRPr b="1" lang="en-IN" sz="1200" spc="-1" strike="noStrike">
                <a:solidFill>
                  <a:srgbClr val="fe040a"/>
                </a:solidFill>
                <a:latin typeface="Palatino Linotype"/>
              </a:defRPr>
            </a:lvl1pPr>
          </a:lstStyle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1" lang="en-IN" sz="1200" spc="-1" strike="noStrike">
                <a:solidFill>
                  <a:srgbClr val="fe040a"/>
                </a:solidFill>
                <a:latin typeface="Palatino Linotype"/>
              </a:rPr>
              <a:t>&lt;footer&gt;</a:t>
            </a:r>
            <a:endParaRPr b="0" lang="en-IN" sz="1200" spc="-1" strike="noStrike"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ldNum" idx="2"/>
          </p:nvPr>
        </p:nvSpPr>
        <p:spPr>
          <a:xfrm>
            <a:off x="8568360" y="6581880"/>
            <a:ext cx="203760" cy="16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41E21EAA-B5AD-4227-BE8F-6485A05FB1D3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dt" idx="3"/>
          </p:nvPr>
        </p:nvSpPr>
        <p:spPr>
          <a:xfrm>
            <a:off x="455760" y="6354360"/>
            <a:ext cx="2096640" cy="34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IN" sz="1400" spc="-1" strike="noStrike">
                <a:latin typeface="Times New Roman"/>
              </a:defRPr>
            </a:lvl1pPr>
          </a:lstStyle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N" sz="4400" spc="-1" strike="noStrike">
                <a:latin typeface="Arial"/>
              </a:rPr>
              <a:t>Click to edit the title text format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bg object 16" descr=""/>
          <p:cNvPicPr/>
          <p:nvPr/>
        </p:nvPicPr>
        <p:blipFill>
          <a:blip r:embed="rId2"/>
          <a:stretch/>
        </p:blipFill>
        <p:spPr>
          <a:xfrm>
            <a:off x="139680" y="139680"/>
            <a:ext cx="919440" cy="837360"/>
          </a:xfrm>
          <a:prstGeom prst="rect">
            <a:avLst/>
          </a:prstGeom>
          <a:ln w="0">
            <a:noFill/>
          </a:ln>
        </p:spPr>
      </p:pic>
      <p:sp>
        <p:nvSpPr>
          <p:cNvPr id="174" name="bg object 17" hidden="1"/>
          <p:cNvSpPr/>
          <p:nvPr/>
        </p:nvSpPr>
        <p:spPr>
          <a:xfrm>
            <a:off x="858960" y="1051200"/>
            <a:ext cx="369000" cy="474120"/>
          </a:xfrm>
          <a:custGeom>
            <a:avLst/>
            <a:gdLst/>
            <a:ahLst/>
            <a:rect l="l" t="t" r="r" b="b"/>
            <a:pathLst>
              <a:path w="369569" h="474980">
                <a:moveTo>
                  <a:pt x="0" y="474725"/>
                </a:moveTo>
                <a:lnTo>
                  <a:pt x="369570" y="474725"/>
                </a:lnTo>
                <a:lnTo>
                  <a:pt x="369570" y="0"/>
                </a:lnTo>
                <a:lnTo>
                  <a:pt x="0" y="0"/>
                </a:lnTo>
                <a:lnTo>
                  <a:pt x="0" y="474725"/>
                </a:lnTo>
                <a:close/>
              </a:path>
            </a:pathLst>
          </a:custGeom>
          <a:solidFill>
            <a:srgbClr val="b2b2b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5" name="bg object 18" descr=""/>
          <p:cNvPicPr/>
          <p:nvPr/>
        </p:nvPicPr>
        <p:blipFill>
          <a:blip r:embed="rId3"/>
          <a:stretch/>
        </p:blipFill>
        <p:spPr>
          <a:xfrm>
            <a:off x="1228680" y="1051200"/>
            <a:ext cx="367200" cy="474120"/>
          </a:xfrm>
          <a:prstGeom prst="rect">
            <a:avLst/>
          </a:prstGeom>
          <a:ln w="0">
            <a:noFill/>
          </a:ln>
        </p:spPr>
      </p:pic>
      <p:pic>
        <p:nvPicPr>
          <p:cNvPr id="176" name="bg object 19" descr=""/>
          <p:cNvPicPr/>
          <p:nvPr/>
        </p:nvPicPr>
        <p:blipFill>
          <a:blip r:embed="rId4"/>
          <a:stretch/>
        </p:blipFill>
        <p:spPr>
          <a:xfrm>
            <a:off x="767880" y="977760"/>
            <a:ext cx="235800" cy="177480"/>
          </a:xfrm>
          <a:prstGeom prst="rect">
            <a:avLst/>
          </a:prstGeom>
          <a:ln w="0">
            <a:noFill/>
          </a:ln>
        </p:spPr>
      </p:pic>
      <p:sp>
        <p:nvSpPr>
          <p:cNvPr id="177" name="bg object 20" hidden="1"/>
          <p:cNvSpPr/>
          <p:nvPr/>
        </p:nvSpPr>
        <p:spPr>
          <a:xfrm>
            <a:off x="745920" y="977760"/>
            <a:ext cx="258480" cy="194760"/>
          </a:xfrm>
          <a:custGeom>
            <a:avLst/>
            <a:gdLst/>
            <a:ahLst/>
            <a:rect l="l" t="t" r="r" b="b"/>
            <a:pathLst>
              <a:path w="259080" h="195580">
                <a:moveTo>
                  <a:pt x="258804" y="195072"/>
                </a:moveTo>
                <a:lnTo>
                  <a:pt x="258804" y="178307"/>
                </a:lnTo>
                <a:lnTo>
                  <a:pt x="22241" y="0"/>
                </a:lnTo>
                <a:lnTo>
                  <a:pt x="0" y="0"/>
                </a:lnTo>
                <a:lnTo>
                  <a:pt x="258804" y="195072"/>
                </a:lnTo>
                <a:close/>
              </a:path>
            </a:pathLst>
          </a:custGeom>
          <a:solidFill>
            <a:srgbClr val="d2d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bg object 21" hidden="1"/>
          <p:cNvSpPr/>
          <p:nvPr/>
        </p:nvSpPr>
        <p:spPr>
          <a:xfrm>
            <a:off x="724680" y="977760"/>
            <a:ext cx="279360" cy="210600"/>
          </a:xfrm>
          <a:custGeom>
            <a:avLst/>
            <a:gdLst/>
            <a:ahLst/>
            <a:rect l="l" t="t" r="r" b="b"/>
            <a:pathLst>
              <a:path w="280034" h="211455">
                <a:moveTo>
                  <a:pt x="280035" y="211074"/>
                </a:moveTo>
                <a:lnTo>
                  <a:pt x="280035" y="195072"/>
                </a:lnTo>
                <a:lnTo>
                  <a:pt x="21230" y="0"/>
                </a:lnTo>
                <a:lnTo>
                  <a:pt x="0" y="0"/>
                </a:lnTo>
                <a:lnTo>
                  <a:pt x="280035" y="211074"/>
                </a:lnTo>
                <a:close/>
              </a:path>
            </a:pathLst>
          </a:custGeom>
          <a:solidFill>
            <a:srgbClr val="d3d3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bg object 22" hidden="1"/>
          <p:cNvSpPr/>
          <p:nvPr/>
        </p:nvSpPr>
        <p:spPr>
          <a:xfrm>
            <a:off x="703440" y="977760"/>
            <a:ext cx="300960" cy="226440"/>
          </a:xfrm>
          <a:custGeom>
            <a:avLst/>
            <a:gdLst/>
            <a:ahLst/>
            <a:rect l="l" t="t" r="r" b="b"/>
            <a:pathLst>
              <a:path w="301625" h="227330">
                <a:moveTo>
                  <a:pt x="301265" y="227075"/>
                </a:moveTo>
                <a:lnTo>
                  <a:pt x="301265" y="211074"/>
                </a:lnTo>
                <a:lnTo>
                  <a:pt x="21230" y="0"/>
                </a:lnTo>
                <a:lnTo>
                  <a:pt x="0" y="0"/>
                </a:lnTo>
                <a:lnTo>
                  <a:pt x="301265" y="227075"/>
                </a:lnTo>
                <a:close/>
              </a:path>
            </a:pathLst>
          </a:custGeom>
          <a:solidFill>
            <a:srgbClr val="d4d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bg object 23" hidden="1"/>
          <p:cNvSpPr/>
          <p:nvPr/>
        </p:nvSpPr>
        <p:spPr>
          <a:xfrm>
            <a:off x="681120" y="977760"/>
            <a:ext cx="323280" cy="243000"/>
          </a:xfrm>
          <a:custGeom>
            <a:avLst/>
            <a:gdLst/>
            <a:ahLst/>
            <a:rect l="l" t="t" r="r" b="b"/>
            <a:pathLst>
              <a:path w="323850" h="243840">
                <a:moveTo>
                  <a:pt x="323506" y="243839"/>
                </a:moveTo>
                <a:lnTo>
                  <a:pt x="323506" y="227075"/>
                </a:lnTo>
                <a:lnTo>
                  <a:pt x="22241" y="0"/>
                </a:lnTo>
                <a:lnTo>
                  <a:pt x="0" y="0"/>
                </a:lnTo>
                <a:lnTo>
                  <a:pt x="323506" y="243839"/>
                </a:lnTo>
                <a:close/>
              </a:path>
            </a:pathLst>
          </a:custGeom>
          <a:solidFill>
            <a:srgbClr val="d5d5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bg object 24" hidden="1"/>
          <p:cNvSpPr/>
          <p:nvPr/>
        </p:nvSpPr>
        <p:spPr>
          <a:xfrm>
            <a:off x="659880" y="977760"/>
            <a:ext cx="344160" cy="259560"/>
          </a:xfrm>
          <a:custGeom>
            <a:avLst/>
            <a:gdLst/>
            <a:ahLst/>
            <a:rect l="l" t="t" r="r" b="b"/>
            <a:pathLst>
              <a:path w="344805" h="260350">
                <a:moveTo>
                  <a:pt x="344736" y="259842"/>
                </a:moveTo>
                <a:lnTo>
                  <a:pt x="344736" y="243839"/>
                </a:lnTo>
                <a:lnTo>
                  <a:pt x="21230" y="0"/>
                </a:lnTo>
                <a:lnTo>
                  <a:pt x="0" y="0"/>
                </a:lnTo>
                <a:lnTo>
                  <a:pt x="344736" y="259842"/>
                </a:lnTo>
                <a:close/>
              </a:path>
            </a:pathLst>
          </a:custGeom>
          <a:solidFill>
            <a:srgbClr val="d6d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bg object 25" hidden="1"/>
          <p:cNvSpPr/>
          <p:nvPr/>
        </p:nvSpPr>
        <p:spPr>
          <a:xfrm>
            <a:off x="638640" y="977760"/>
            <a:ext cx="365760" cy="275400"/>
          </a:xfrm>
          <a:custGeom>
            <a:avLst/>
            <a:gdLst/>
            <a:ahLst/>
            <a:rect l="l" t="t" r="r" b="b"/>
            <a:pathLst>
              <a:path w="366394" h="276225">
                <a:moveTo>
                  <a:pt x="365966" y="275844"/>
                </a:moveTo>
                <a:lnTo>
                  <a:pt x="365966" y="259842"/>
                </a:lnTo>
                <a:lnTo>
                  <a:pt x="21230" y="0"/>
                </a:lnTo>
                <a:lnTo>
                  <a:pt x="0" y="0"/>
                </a:lnTo>
                <a:lnTo>
                  <a:pt x="365966" y="275844"/>
                </a:lnTo>
                <a:close/>
              </a:path>
            </a:pathLst>
          </a:custGeom>
          <a:solidFill>
            <a:srgbClr val="d8d8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bg object 26" hidden="1"/>
          <p:cNvSpPr/>
          <p:nvPr/>
        </p:nvSpPr>
        <p:spPr>
          <a:xfrm>
            <a:off x="616320" y="977760"/>
            <a:ext cx="388080" cy="291960"/>
          </a:xfrm>
          <a:custGeom>
            <a:avLst/>
            <a:gdLst/>
            <a:ahLst/>
            <a:rect l="l" t="t" r="r" b="b"/>
            <a:pathLst>
              <a:path w="388619" h="292734">
                <a:moveTo>
                  <a:pt x="388207" y="292607"/>
                </a:moveTo>
                <a:lnTo>
                  <a:pt x="388207" y="275844"/>
                </a:lnTo>
                <a:lnTo>
                  <a:pt x="22241" y="0"/>
                </a:lnTo>
                <a:lnTo>
                  <a:pt x="0" y="0"/>
                </a:lnTo>
                <a:lnTo>
                  <a:pt x="388207" y="292607"/>
                </a:lnTo>
                <a:close/>
              </a:path>
            </a:pathLst>
          </a:custGeom>
          <a:solidFill>
            <a:srgbClr val="d9d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bg object 27" hidden="1"/>
          <p:cNvSpPr/>
          <p:nvPr/>
        </p:nvSpPr>
        <p:spPr>
          <a:xfrm>
            <a:off x="595080" y="977760"/>
            <a:ext cx="408960" cy="307800"/>
          </a:xfrm>
          <a:custGeom>
            <a:avLst/>
            <a:gdLst/>
            <a:ahLst/>
            <a:rect l="l" t="t" r="r" b="b"/>
            <a:pathLst>
              <a:path w="409575" h="308609">
                <a:moveTo>
                  <a:pt x="409437" y="308610"/>
                </a:moveTo>
                <a:lnTo>
                  <a:pt x="409437" y="292607"/>
                </a:lnTo>
                <a:lnTo>
                  <a:pt x="21230" y="0"/>
                </a:lnTo>
                <a:lnTo>
                  <a:pt x="0" y="0"/>
                </a:lnTo>
                <a:lnTo>
                  <a:pt x="409437" y="308610"/>
                </a:lnTo>
                <a:close/>
              </a:path>
            </a:pathLst>
          </a:custGeom>
          <a:solidFill>
            <a:srgbClr val="dbdb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bg object 28" hidden="1"/>
          <p:cNvSpPr/>
          <p:nvPr/>
        </p:nvSpPr>
        <p:spPr>
          <a:xfrm>
            <a:off x="573840" y="977760"/>
            <a:ext cx="430560" cy="324360"/>
          </a:xfrm>
          <a:custGeom>
            <a:avLst/>
            <a:gdLst/>
            <a:ahLst/>
            <a:rect l="l" t="t" r="r" b="b"/>
            <a:pathLst>
              <a:path w="431165" h="325119">
                <a:moveTo>
                  <a:pt x="430667" y="324612"/>
                </a:moveTo>
                <a:lnTo>
                  <a:pt x="430667" y="308610"/>
                </a:lnTo>
                <a:lnTo>
                  <a:pt x="21230" y="0"/>
                </a:lnTo>
                <a:lnTo>
                  <a:pt x="0" y="0"/>
                </a:lnTo>
                <a:lnTo>
                  <a:pt x="430667" y="324612"/>
                </a:lnTo>
                <a:close/>
              </a:path>
            </a:pathLst>
          </a:custGeom>
          <a:solidFill>
            <a:srgbClr val="dcdc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bg object 29" hidden="1"/>
          <p:cNvSpPr/>
          <p:nvPr/>
        </p:nvSpPr>
        <p:spPr>
          <a:xfrm>
            <a:off x="552600" y="977760"/>
            <a:ext cx="451440" cy="340200"/>
          </a:xfrm>
          <a:custGeom>
            <a:avLst/>
            <a:gdLst/>
            <a:ahLst/>
            <a:rect l="l" t="t" r="r" b="b"/>
            <a:pathLst>
              <a:path w="452119" h="340994">
                <a:moveTo>
                  <a:pt x="451897" y="340613"/>
                </a:moveTo>
                <a:lnTo>
                  <a:pt x="451897" y="324612"/>
                </a:lnTo>
                <a:lnTo>
                  <a:pt x="21230" y="0"/>
                </a:lnTo>
                <a:lnTo>
                  <a:pt x="0" y="0"/>
                </a:lnTo>
                <a:lnTo>
                  <a:pt x="451897" y="340613"/>
                </a:lnTo>
                <a:close/>
              </a:path>
            </a:pathLst>
          </a:custGeom>
          <a:solidFill>
            <a:srgbClr val="dddd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bg object 30" hidden="1"/>
          <p:cNvSpPr/>
          <p:nvPr/>
        </p:nvSpPr>
        <p:spPr>
          <a:xfrm>
            <a:off x="530280" y="977760"/>
            <a:ext cx="473760" cy="356760"/>
          </a:xfrm>
          <a:custGeom>
            <a:avLst/>
            <a:gdLst/>
            <a:ahLst/>
            <a:rect l="l" t="t" r="r" b="b"/>
            <a:pathLst>
              <a:path w="474344" h="357505">
                <a:moveTo>
                  <a:pt x="474138" y="357377"/>
                </a:moveTo>
                <a:lnTo>
                  <a:pt x="474138" y="340613"/>
                </a:lnTo>
                <a:lnTo>
                  <a:pt x="22241" y="0"/>
                </a:lnTo>
                <a:lnTo>
                  <a:pt x="0" y="0"/>
                </a:lnTo>
                <a:lnTo>
                  <a:pt x="474138" y="357377"/>
                </a:lnTo>
                <a:close/>
              </a:path>
            </a:pathLst>
          </a:custGeom>
          <a:solidFill>
            <a:srgbClr val="dfd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bg object 31" hidden="1"/>
          <p:cNvSpPr/>
          <p:nvPr/>
        </p:nvSpPr>
        <p:spPr>
          <a:xfrm>
            <a:off x="509040" y="977760"/>
            <a:ext cx="495360" cy="372600"/>
          </a:xfrm>
          <a:custGeom>
            <a:avLst/>
            <a:gdLst/>
            <a:ahLst/>
            <a:rect l="l" t="t" r="r" b="b"/>
            <a:pathLst>
              <a:path w="495934" h="373380">
                <a:moveTo>
                  <a:pt x="495368" y="373380"/>
                </a:moveTo>
                <a:lnTo>
                  <a:pt x="495368" y="357377"/>
                </a:lnTo>
                <a:lnTo>
                  <a:pt x="21230" y="0"/>
                </a:lnTo>
                <a:lnTo>
                  <a:pt x="0" y="0"/>
                </a:lnTo>
                <a:lnTo>
                  <a:pt x="495368" y="373380"/>
                </a:lnTo>
                <a:close/>
              </a:path>
            </a:pathLst>
          </a:custGeom>
          <a:solidFill>
            <a:srgbClr val="e1e1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bg object 32" hidden="1"/>
          <p:cNvSpPr/>
          <p:nvPr/>
        </p:nvSpPr>
        <p:spPr>
          <a:xfrm>
            <a:off x="487800" y="977760"/>
            <a:ext cx="516240" cy="389160"/>
          </a:xfrm>
          <a:custGeom>
            <a:avLst/>
            <a:gdLst/>
            <a:ahLst/>
            <a:rect l="l" t="t" r="r" b="b"/>
            <a:pathLst>
              <a:path w="516890" h="389890">
                <a:moveTo>
                  <a:pt x="516598" y="389381"/>
                </a:moveTo>
                <a:lnTo>
                  <a:pt x="516598" y="373380"/>
                </a:lnTo>
                <a:lnTo>
                  <a:pt x="21230" y="0"/>
                </a:lnTo>
                <a:lnTo>
                  <a:pt x="0" y="0"/>
                </a:lnTo>
                <a:lnTo>
                  <a:pt x="516598" y="389381"/>
                </a:lnTo>
                <a:close/>
              </a:path>
            </a:pathLst>
          </a:custGeom>
          <a:solidFill>
            <a:srgbClr val="e2e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bg object 33" hidden="1"/>
          <p:cNvSpPr/>
          <p:nvPr/>
        </p:nvSpPr>
        <p:spPr>
          <a:xfrm>
            <a:off x="465840" y="977760"/>
            <a:ext cx="538560" cy="405720"/>
          </a:xfrm>
          <a:custGeom>
            <a:avLst/>
            <a:gdLst/>
            <a:ahLst/>
            <a:rect l="l" t="t" r="r" b="b"/>
            <a:pathLst>
              <a:path w="539115" h="406400">
                <a:moveTo>
                  <a:pt x="538839" y="406145"/>
                </a:moveTo>
                <a:lnTo>
                  <a:pt x="538839" y="389381"/>
                </a:lnTo>
                <a:lnTo>
                  <a:pt x="22241" y="0"/>
                </a:lnTo>
                <a:lnTo>
                  <a:pt x="0" y="0"/>
                </a:lnTo>
                <a:lnTo>
                  <a:pt x="538839" y="406145"/>
                </a:lnTo>
                <a:close/>
              </a:path>
            </a:pathLst>
          </a:custGeom>
          <a:solidFill>
            <a:srgbClr val="e4e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bg object 34" hidden="1"/>
          <p:cNvSpPr/>
          <p:nvPr/>
        </p:nvSpPr>
        <p:spPr>
          <a:xfrm>
            <a:off x="444600" y="977760"/>
            <a:ext cx="559440" cy="421560"/>
          </a:xfrm>
          <a:custGeom>
            <a:avLst/>
            <a:gdLst/>
            <a:ahLst/>
            <a:rect l="l" t="t" r="r" b="b"/>
            <a:pathLst>
              <a:path w="560069" h="422275">
                <a:moveTo>
                  <a:pt x="560070" y="422148"/>
                </a:moveTo>
                <a:lnTo>
                  <a:pt x="560070" y="406145"/>
                </a:lnTo>
                <a:lnTo>
                  <a:pt x="21230" y="0"/>
                </a:lnTo>
                <a:lnTo>
                  <a:pt x="0" y="0"/>
                </a:lnTo>
                <a:lnTo>
                  <a:pt x="560070" y="422148"/>
                </a:lnTo>
                <a:close/>
              </a:path>
            </a:pathLst>
          </a:custGeom>
          <a:solidFill>
            <a:srgbClr val="e6e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bg object 35" hidden="1"/>
          <p:cNvSpPr/>
          <p:nvPr/>
        </p:nvSpPr>
        <p:spPr>
          <a:xfrm>
            <a:off x="444600" y="977760"/>
            <a:ext cx="559440" cy="421560"/>
          </a:xfrm>
          <a:custGeom>
            <a:avLst/>
            <a:gdLst/>
            <a:ahLst/>
            <a:rect l="l" t="t" r="r" b="b"/>
            <a:pathLst>
              <a:path w="560069" h="422275">
                <a:moveTo>
                  <a:pt x="560070" y="422148"/>
                </a:moveTo>
                <a:lnTo>
                  <a:pt x="0" y="0"/>
                </a:lnTo>
                <a:lnTo>
                  <a:pt x="0" y="16002"/>
                </a:lnTo>
                <a:lnTo>
                  <a:pt x="538839" y="422148"/>
                </a:lnTo>
                <a:lnTo>
                  <a:pt x="560070" y="422148"/>
                </a:lnTo>
                <a:close/>
              </a:path>
            </a:pathLst>
          </a:custGeom>
          <a:solidFill>
            <a:srgbClr val="e7e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bg object 36" hidden="1"/>
          <p:cNvSpPr/>
          <p:nvPr/>
        </p:nvSpPr>
        <p:spPr>
          <a:xfrm>
            <a:off x="444600" y="993960"/>
            <a:ext cx="538560" cy="405720"/>
          </a:xfrm>
          <a:custGeom>
            <a:avLst/>
            <a:gdLst/>
            <a:ahLst/>
            <a:rect l="l" t="t" r="r" b="b"/>
            <a:pathLst>
              <a:path w="539115" h="406400">
                <a:moveTo>
                  <a:pt x="538839" y="406146"/>
                </a:moveTo>
                <a:lnTo>
                  <a:pt x="0" y="0"/>
                </a:lnTo>
                <a:lnTo>
                  <a:pt x="0" y="16764"/>
                </a:lnTo>
                <a:lnTo>
                  <a:pt x="516598" y="406146"/>
                </a:lnTo>
                <a:lnTo>
                  <a:pt x="538839" y="406146"/>
                </a:lnTo>
                <a:close/>
              </a:path>
            </a:pathLst>
          </a:custGeom>
          <a:solidFill>
            <a:srgbClr val="e9e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bg object 37" hidden="1"/>
          <p:cNvSpPr/>
          <p:nvPr/>
        </p:nvSpPr>
        <p:spPr>
          <a:xfrm>
            <a:off x="444600" y="1010520"/>
            <a:ext cx="516240" cy="389160"/>
          </a:xfrm>
          <a:custGeom>
            <a:avLst/>
            <a:gdLst/>
            <a:ahLst/>
            <a:rect l="l" t="t" r="r" b="b"/>
            <a:pathLst>
              <a:path w="516890" h="389890">
                <a:moveTo>
                  <a:pt x="516598" y="389381"/>
                </a:moveTo>
                <a:lnTo>
                  <a:pt x="0" y="0"/>
                </a:lnTo>
                <a:lnTo>
                  <a:pt x="0" y="16001"/>
                </a:lnTo>
                <a:lnTo>
                  <a:pt x="495368" y="389381"/>
                </a:lnTo>
                <a:lnTo>
                  <a:pt x="516598" y="389381"/>
                </a:lnTo>
                <a:close/>
              </a:path>
            </a:pathLst>
          </a:custGeom>
          <a:solidFill>
            <a:srgbClr val="ebeb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bg object 38" hidden="1"/>
          <p:cNvSpPr/>
          <p:nvPr/>
        </p:nvSpPr>
        <p:spPr>
          <a:xfrm>
            <a:off x="444600" y="1026720"/>
            <a:ext cx="495360" cy="372600"/>
          </a:xfrm>
          <a:custGeom>
            <a:avLst/>
            <a:gdLst/>
            <a:ahLst/>
            <a:rect l="l" t="t" r="r" b="b"/>
            <a:pathLst>
              <a:path w="495934" h="373380">
                <a:moveTo>
                  <a:pt x="495368" y="373379"/>
                </a:moveTo>
                <a:lnTo>
                  <a:pt x="0" y="0"/>
                </a:lnTo>
                <a:lnTo>
                  <a:pt x="0" y="16001"/>
                </a:lnTo>
                <a:lnTo>
                  <a:pt x="474138" y="373379"/>
                </a:lnTo>
                <a:lnTo>
                  <a:pt x="495368" y="373379"/>
                </a:lnTo>
                <a:close/>
              </a:path>
            </a:pathLst>
          </a:custGeom>
          <a:solidFill>
            <a:srgbClr val="ecec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bg object 39" hidden="1"/>
          <p:cNvSpPr/>
          <p:nvPr/>
        </p:nvSpPr>
        <p:spPr>
          <a:xfrm>
            <a:off x="444600" y="1042560"/>
            <a:ext cx="473760" cy="356760"/>
          </a:xfrm>
          <a:custGeom>
            <a:avLst/>
            <a:gdLst/>
            <a:ahLst/>
            <a:rect l="l" t="t" r="r" b="b"/>
            <a:pathLst>
              <a:path w="474344" h="357505">
                <a:moveTo>
                  <a:pt x="474138" y="357377"/>
                </a:moveTo>
                <a:lnTo>
                  <a:pt x="0" y="0"/>
                </a:lnTo>
                <a:lnTo>
                  <a:pt x="0" y="16763"/>
                </a:lnTo>
                <a:lnTo>
                  <a:pt x="451897" y="357377"/>
                </a:lnTo>
                <a:lnTo>
                  <a:pt x="474138" y="357377"/>
                </a:lnTo>
                <a:close/>
              </a:path>
            </a:pathLst>
          </a:custGeom>
          <a:solidFill>
            <a:srgbClr val="eeee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bg object 40" hidden="1"/>
          <p:cNvSpPr/>
          <p:nvPr/>
        </p:nvSpPr>
        <p:spPr>
          <a:xfrm>
            <a:off x="444600" y="1059480"/>
            <a:ext cx="451440" cy="340200"/>
          </a:xfrm>
          <a:custGeom>
            <a:avLst/>
            <a:gdLst/>
            <a:ahLst/>
            <a:rect l="l" t="t" r="r" b="b"/>
            <a:pathLst>
              <a:path w="452119" h="340994">
                <a:moveTo>
                  <a:pt x="451897" y="340613"/>
                </a:moveTo>
                <a:lnTo>
                  <a:pt x="0" y="0"/>
                </a:lnTo>
                <a:lnTo>
                  <a:pt x="0" y="16001"/>
                </a:lnTo>
                <a:lnTo>
                  <a:pt x="430667" y="340613"/>
                </a:lnTo>
                <a:lnTo>
                  <a:pt x="451897" y="340613"/>
                </a:lnTo>
                <a:close/>
              </a:path>
            </a:pathLst>
          </a:custGeom>
          <a:solidFill>
            <a:srgbClr val="efe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bg object 41" hidden="1"/>
          <p:cNvSpPr/>
          <p:nvPr/>
        </p:nvSpPr>
        <p:spPr>
          <a:xfrm>
            <a:off x="444600" y="1075320"/>
            <a:ext cx="430560" cy="324360"/>
          </a:xfrm>
          <a:custGeom>
            <a:avLst/>
            <a:gdLst/>
            <a:ahLst/>
            <a:rect l="l" t="t" r="r" b="b"/>
            <a:pathLst>
              <a:path w="431165" h="325119">
                <a:moveTo>
                  <a:pt x="430667" y="324611"/>
                </a:moveTo>
                <a:lnTo>
                  <a:pt x="0" y="0"/>
                </a:lnTo>
                <a:lnTo>
                  <a:pt x="0" y="16001"/>
                </a:lnTo>
                <a:lnTo>
                  <a:pt x="409437" y="324611"/>
                </a:lnTo>
                <a:lnTo>
                  <a:pt x="430667" y="324611"/>
                </a:lnTo>
                <a:close/>
              </a:path>
            </a:pathLst>
          </a:custGeom>
          <a:solidFill>
            <a:srgbClr val="f1f1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bg object 42" hidden="1"/>
          <p:cNvSpPr/>
          <p:nvPr/>
        </p:nvSpPr>
        <p:spPr>
          <a:xfrm>
            <a:off x="444600" y="1091520"/>
            <a:ext cx="408960" cy="307800"/>
          </a:xfrm>
          <a:custGeom>
            <a:avLst/>
            <a:gdLst/>
            <a:ahLst/>
            <a:rect l="l" t="t" r="r" b="b"/>
            <a:pathLst>
              <a:path w="409575" h="308609">
                <a:moveTo>
                  <a:pt x="409437" y="308609"/>
                </a:moveTo>
                <a:lnTo>
                  <a:pt x="0" y="0"/>
                </a:lnTo>
                <a:lnTo>
                  <a:pt x="0" y="16001"/>
                </a:lnTo>
                <a:lnTo>
                  <a:pt x="388207" y="308609"/>
                </a:lnTo>
                <a:lnTo>
                  <a:pt x="409437" y="308609"/>
                </a:lnTo>
                <a:close/>
              </a:path>
            </a:pathLst>
          </a:custGeom>
          <a:solidFill>
            <a:srgbClr val="f2f2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bg object 43" hidden="1"/>
          <p:cNvSpPr/>
          <p:nvPr/>
        </p:nvSpPr>
        <p:spPr>
          <a:xfrm>
            <a:off x="444600" y="1107360"/>
            <a:ext cx="388080" cy="291960"/>
          </a:xfrm>
          <a:custGeom>
            <a:avLst/>
            <a:gdLst/>
            <a:ahLst/>
            <a:rect l="l" t="t" r="r" b="b"/>
            <a:pathLst>
              <a:path w="388619" h="292734">
                <a:moveTo>
                  <a:pt x="388207" y="292607"/>
                </a:moveTo>
                <a:lnTo>
                  <a:pt x="0" y="0"/>
                </a:lnTo>
                <a:lnTo>
                  <a:pt x="0" y="16763"/>
                </a:lnTo>
                <a:lnTo>
                  <a:pt x="365966" y="292607"/>
                </a:lnTo>
                <a:lnTo>
                  <a:pt x="388207" y="292607"/>
                </a:lnTo>
                <a:close/>
              </a:path>
            </a:pathLst>
          </a:custGeom>
          <a:solidFill>
            <a:srgbClr val="f3f3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bg object 44" hidden="1"/>
          <p:cNvSpPr/>
          <p:nvPr/>
        </p:nvSpPr>
        <p:spPr>
          <a:xfrm>
            <a:off x="444600" y="1124280"/>
            <a:ext cx="365760" cy="275400"/>
          </a:xfrm>
          <a:custGeom>
            <a:avLst/>
            <a:gdLst/>
            <a:ahLst/>
            <a:rect l="l" t="t" r="r" b="b"/>
            <a:pathLst>
              <a:path w="366395" h="276225">
                <a:moveTo>
                  <a:pt x="365966" y="275843"/>
                </a:moveTo>
                <a:lnTo>
                  <a:pt x="0" y="0"/>
                </a:lnTo>
                <a:lnTo>
                  <a:pt x="0" y="16001"/>
                </a:lnTo>
                <a:lnTo>
                  <a:pt x="344736" y="275843"/>
                </a:lnTo>
                <a:lnTo>
                  <a:pt x="365966" y="275843"/>
                </a:lnTo>
                <a:close/>
              </a:path>
            </a:pathLst>
          </a:custGeom>
          <a:solidFill>
            <a:srgbClr val="f4f4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bg object 45" hidden="1"/>
          <p:cNvSpPr/>
          <p:nvPr/>
        </p:nvSpPr>
        <p:spPr>
          <a:xfrm>
            <a:off x="444600" y="1140120"/>
            <a:ext cx="344160" cy="259560"/>
          </a:xfrm>
          <a:custGeom>
            <a:avLst/>
            <a:gdLst/>
            <a:ahLst/>
            <a:rect l="l" t="t" r="r" b="b"/>
            <a:pathLst>
              <a:path w="344805" h="260350">
                <a:moveTo>
                  <a:pt x="344736" y="259841"/>
                </a:moveTo>
                <a:lnTo>
                  <a:pt x="0" y="0"/>
                </a:lnTo>
                <a:lnTo>
                  <a:pt x="0" y="16001"/>
                </a:lnTo>
                <a:lnTo>
                  <a:pt x="323506" y="259841"/>
                </a:lnTo>
                <a:lnTo>
                  <a:pt x="344736" y="259841"/>
                </a:lnTo>
                <a:close/>
              </a:path>
            </a:pathLst>
          </a:custGeom>
          <a:solidFill>
            <a:srgbClr val="f5f5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bg object 46" hidden="1"/>
          <p:cNvSpPr/>
          <p:nvPr/>
        </p:nvSpPr>
        <p:spPr>
          <a:xfrm>
            <a:off x="444600" y="1156320"/>
            <a:ext cx="323280" cy="243000"/>
          </a:xfrm>
          <a:custGeom>
            <a:avLst/>
            <a:gdLst/>
            <a:ahLst/>
            <a:rect l="l" t="t" r="r" b="b"/>
            <a:pathLst>
              <a:path w="323850" h="243840">
                <a:moveTo>
                  <a:pt x="323506" y="243839"/>
                </a:moveTo>
                <a:lnTo>
                  <a:pt x="0" y="0"/>
                </a:lnTo>
                <a:lnTo>
                  <a:pt x="0" y="16763"/>
                </a:lnTo>
                <a:lnTo>
                  <a:pt x="301265" y="243839"/>
                </a:lnTo>
                <a:lnTo>
                  <a:pt x="323506" y="243839"/>
                </a:lnTo>
                <a:close/>
              </a:path>
            </a:pathLst>
          </a:custGeom>
          <a:solidFill>
            <a:srgbClr val="f6f6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bg object 47" hidden="1"/>
          <p:cNvSpPr/>
          <p:nvPr/>
        </p:nvSpPr>
        <p:spPr>
          <a:xfrm>
            <a:off x="444600" y="1172880"/>
            <a:ext cx="300960" cy="226440"/>
          </a:xfrm>
          <a:custGeom>
            <a:avLst/>
            <a:gdLst/>
            <a:ahLst/>
            <a:rect l="l" t="t" r="r" b="b"/>
            <a:pathLst>
              <a:path w="301625" h="227330">
                <a:moveTo>
                  <a:pt x="301265" y="227075"/>
                </a:moveTo>
                <a:lnTo>
                  <a:pt x="0" y="0"/>
                </a:lnTo>
                <a:lnTo>
                  <a:pt x="0" y="16001"/>
                </a:lnTo>
                <a:lnTo>
                  <a:pt x="280034" y="227075"/>
                </a:lnTo>
                <a:lnTo>
                  <a:pt x="301265" y="227075"/>
                </a:lnTo>
                <a:close/>
              </a:path>
            </a:pathLst>
          </a:custGeom>
          <a:solidFill>
            <a:srgbClr val="f7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bg object 48" hidden="1"/>
          <p:cNvSpPr/>
          <p:nvPr/>
        </p:nvSpPr>
        <p:spPr>
          <a:xfrm>
            <a:off x="444600" y="1189080"/>
            <a:ext cx="279360" cy="210600"/>
          </a:xfrm>
          <a:custGeom>
            <a:avLst/>
            <a:gdLst/>
            <a:ahLst/>
            <a:rect l="l" t="t" r="r" b="b"/>
            <a:pathLst>
              <a:path w="280034" h="211455">
                <a:moveTo>
                  <a:pt x="280034" y="211074"/>
                </a:moveTo>
                <a:lnTo>
                  <a:pt x="0" y="0"/>
                </a:lnTo>
                <a:lnTo>
                  <a:pt x="0" y="16001"/>
                </a:lnTo>
                <a:lnTo>
                  <a:pt x="258804" y="211074"/>
                </a:lnTo>
                <a:lnTo>
                  <a:pt x="280034" y="211074"/>
                </a:lnTo>
                <a:close/>
              </a:path>
            </a:pathLst>
          </a:custGeom>
          <a:solidFill>
            <a:srgbClr val="f8f8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bg object 49" hidden="1"/>
          <p:cNvSpPr/>
          <p:nvPr/>
        </p:nvSpPr>
        <p:spPr>
          <a:xfrm>
            <a:off x="444600" y="1204920"/>
            <a:ext cx="258480" cy="194760"/>
          </a:xfrm>
          <a:custGeom>
            <a:avLst/>
            <a:gdLst/>
            <a:ahLst/>
            <a:rect l="l" t="t" r="r" b="b"/>
            <a:pathLst>
              <a:path w="259079" h="195580">
                <a:moveTo>
                  <a:pt x="258804" y="195072"/>
                </a:moveTo>
                <a:lnTo>
                  <a:pt x="0" y="0"/>
                </a:lnTo>
                <a:lnTo>
                  <a:pt x="0" y="16763"/>
                </a:lnTo>
                <a:lnTo>
                  <a:pt x="236563" y="195072"/>
                </a:lnTo>
                <a:lnTo>
                  <a:pt x="258804" y="195072"/>
                </a:lnTo>
                <a:close/>
              </a:path>
            </a:pathLst>
          </a:custGeom>
          <a:solidFill>
            <a:srgbClr val="f9f9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7" name="bg object 50" descr=""/>
          <p:cNvPicPr/>
          <p:nvPr/>
        </p:nvPicPr>
        <p:blipFill>
          <a:blip r:embed="rId5"/>
          <a:stretch/>
        </p:blipFill>
        <p:spPr>
          <a:xfrm>
            <a:off x="444600" y="1221840"/>
            <a:ext cx="235800" cy="177480"/>
          </a:xfrm>
          <a:prstGeom prst="rect">
            <a:avLst/>
          </a:prstGeom>
          <a:ln w="0">
            <a:noFill/>
          </a:ln>
        </p:spPr>
      </p:pic>
      <p:sp>
        <p:nvSpPr>
          <p:cNvPr id="208" name="bg object 51" hidden="1"/>
          <p:cNvSpPr/>
          <p:nvPr/>
        </p:nvSpPr>
        <p:spPr>
          <a:xfrm>
            <a:off x="760680" y="520560"/>
            <a:ext cx="349920" cy="1052280"/>
          </a:xfrm>
          <a:custGeom>
            <a:avLst/>
            <a:gdLst/>
            <a:ahLst/>
            <a:rect l="l" t="t" r="r" b="b"/>
            <a:pathLst>
              <a:path w="350519" h="1052830">
                <a:moveTo>
                  <a:pt x="192786" y="790194"/>
                </a:moveTo>
                <a:lnTo>
                  <a:pt x="0" y="790194"/>
                </a:lnTo>
                <a:lnTo>
                  <a:pt x="0" y="822198"/>
                </a:lnTo>
                <a:lnTo>
                  <a:pt x="192786" y="822198"/>
                </a:lnTo>
                <a:lnTo>
                  <a:pt x="192786" y="790194"/>
                </a:lnTo>
                <a:close/>
              </a:path>
              <a:path w="350519" h="1052830">
                <a:moveTo>
                  <a:pt x="350520" y="0"/>
                </a:moveTo>
                <a:lnTo>
                  <a:pt x="318516" y="0"/>
                </a:lnTo>
                <a:lnTo>
                  <a:pt x="318516" y="1052322"/>
                </a:lnTo>
                <a:lnTo>
                  <a:pt x="350520" y="1052322"/>
                </a:lnTo>
                <a:lnTo>
                  <a:pt x="350520" y="0"/>
                </a:lnTo>
                <a:close/>
              </a:path>
            </a:pathLst>
          </a:custGeom>
          <a:solidFill>
            <a:srgbClr val="80808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bg object 52" hidden="1"/>
          <p:cNvSpPr/>
          <p:nvPr/>
        </p:nvSpPr>
        <p:spPr>
          <a:xfrm>
            <a:off x="95364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8" y="32003"/>
                </a:moveTo>
                <a:lnTo>
                  <a:pt x="128778" y="0"/>
                </a:lnTo>
                <a:lnTo>
                  <a:pt x="0" y="0"/>
                </a:lnTo>
                <a:lnTo>
                  <a:pt x="0" y="32003"/>
                </a:lnTo>
                <a:lnTo>
                  <a:pt x="128778" y="32003"/>
                </a:lnTo>
                <a:close/>
              </a:path>
            </a:pathLst>
          </a:custGeom>
          <a:solidFill>
            <a:srgbClr val="82828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bg object 53" hidden="1"/>
          <p:cNvSpPr/>
          <p:nvPr/>
        </p:nvSpPr>
        <p:spPr>
          <a:xfrm>
            <a:off x="108216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5" y="32003"/>
                </a:moveTo>
                <a:lnTo>
                  <a:pt x="128015" y="0"/>
                </a:lnTo>
                <a:lnTo>
                  <a:pt x="0" y="0"/>
                </a:lnTo>
                <a:lnTo>
                  <a:pt x="0" y="32003"/>
                </a:lnTo>
                <a:lnTo>
                  <a:pt x="128015" y="32003"/>
                </a:lnTo>
                <a:close/>
              </a:path>
            </a:pathLst>
          </a:custGeom>
          <a:solidFill>
            <a:srgbClr val="83838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bg object 54" hidden="1"/>
          <p:cNvSpPr/>
          <p:nvPr/>
        </p:nvSpPr>
        <p:spPr>
          <a:xfrm>
            <a:off x="121032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4848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bg object 55" hidden="1"/>
          <p:cNvSpPr/>
          <p:nvPr/>
        </p:nvSpPr>
        <p:spPr>
          <a:xfrm>
            <a:off x="1339200" y="1310760"/>
            <a:ext cx="192240" cy="31680"/>
          </a:xfrm>
          <a:custGeom>
            <a:avLst/>
            <a:gdLst/>
            <a:ahLst/>
            <a:rect l="l" t="t" r="r" b="b"/>
            <a:pathLst>
              <a:path w="193040" h="32384">
                <a:moveTo>
                  <a:pt x="192786" y="32003"/>
                </a:moveTo>
                <a:lnTo>
                  <a:pt x="192786" y="0"/>
                </a:lnTo>
                <a:lnTo>
                  <a:pt x="0" y="0"/>
                </a:lnTo>
                <a:lnTo>
                  <a:pt x="0" y="32003"/>
                </a:lnTo>
                <a:lnTo>
                  <a:pt x="192786" y="32003"/>
                </a:lnTo>
                <a:close/>
              </a:path>
            </a:pathLst>
          </a:custGeom>
          <a:solidFill>
            <a:srgbClr val="85858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3" name="bg object 56" hidden="1"/>
          <p:cNvSpPr/>
          <p:nvPr/>
        </p:nvSpPr>
        <p:spPr>
          <a:xfrm>
            <a:off x="153180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6868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4" name="bg object 57" hidden="1"/>
          <p:cNvSpPr/>
          <p:nvPr/>
        </p:nvSpPr>
        <p:spPr>
          <a:xfrm>
            <a:off x="1660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7878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bg object 58" hidden="1"/>
          <p:cNvSpPr/>
          <p:nvPr/>
        </p:nvSpPr>
        <p:spPr>
          <a:xfrm>
            <a:off x="1724760" y="1310760"/>
            <a:ext cx="128160" cy="31680"/>
          </a:xfrm>
          <a:custGeom>
            <a:avLst/>
            <a:gdLst/>
            <a:ahLst/>
            <a:rect l="l" t="t" r="r" b="b"/>
            <a:pathLst>
              <a:path w="128905" h="32384">
                <a:moveTo>
                  <a:pt x="128777" y="32003"/>
                </a:moveTo>
                <a:lnTo>
                  <a:pt x="128777" y="0"/>
                </a:lnTo>
                <a:lnTo>
                  <a:pt x="0" y="0"/>
                </a:lnTo>
                <a:lnTo>
                  <a:pt x="0" y="32003"/>
                </a:lnTo>
                <a:lnTo>
                  <a:pt x="128777" y="32003"/>
                </a:lnTo>
                <a:close/>
              </a:path>
            </a:pathLst>
          </a:custGeom>
          <a:solidFill>
            <a:srgbClr val="88888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bg object 59" hidden="1"/>
          <p:cNvSpPr/>
          <p:nvPr/>
        </p:nvSpPr>
        <p:spPr>
          <a:xfrm>
            <a:off x="1853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9898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bg object 60" hidden="1"/>
          <p:cNvSpPr/>
          <p:nvPr/>
        </p:nvSpPr>
        <p:spPr>
          <a:xfrm>
            <a:off x="19173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a8a8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8" name="bg object 61" hidden="1"/>
          <p:cNvSpPr/>
          <p:nvPr/>
        </p:nvSpPr>
        <p:spPr>
          <a:xfrm>
            <a:off x="198144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8b8b8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bg object 62" hidden="1"/>
          <p:cNvSpPr/>
          <p:nvPr/>
        </p:nvSpPr>
        <p:spPr>
          <a:xfrm>
            <a:off x="20462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d8d8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0" name="bg object 63" hidden="1"/>
          <p:cNvSpPr/>
          <p:nvPr/>
        </p:nvSpPr>
        <p:spPr>
          <a:xfrm>
            <a:off x="21103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3"/>
                </a:moveTo>
                <a:lnTo>
                  <a:pt x="64007" y="0"/>
                </a:lnTo>
                <a:lnTo>
                  <a:pt x="0" y="0"/>
                </a:lnTo>
                <a:lnTo>
                  <a:pt x="0" y="32003"/>
                </a:lnTo>
                <a:lnTo>
                  <a:pt x="64007" y="32003"/>
                </a:lnTo>
                <a:close/>
              </a:path>
            </a:pathLst>
          </a:custGeom>
          <a:solidFill>
            <a:srgbClr val="8e8e8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1" name="bg object 64" hidden="1"/>
          <p:cNvSpPr/>
          <p:nvPr/>
        </p:nvSpPr>
        <p:spPr>
          <a:xfrm>
            <a:off x="217440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8f8f8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bg object 65" hidden="1"/>
          <p:cNvSpPr/>
          <p:nvPr/>
        </p:nvSpPr>
        <p:spPr>
          <a:xfrm>
            <a:off x="223884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6" y="32003"/>
                </a:moveTo>
                <a:lnTo>
                  <a:pt x="128016" y="0"/>
                </a:lnTo>
                <a:lnTo>
                  <a:pt x="0" y="0"/>
                </a:lnTo>
                <a:lnTo>
                  <a:pt x="0" y="32003"/>
                </a:lnTo>
                <a:lnTo>
                  <a:pt x="128016" y="32003"/>
                </a:lnTo>
                <a:close/>
              </a:path>
            </a:pathLst>
          </a:custGeom>
          <a:solidFill>
            <a:srgbClr val="90909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bg object 66" hidden="1"/>
          <p:cNvSpPr/>
          <p:nvPr/>
        </p:nvSpPr>
        <p:spPr>
          <a:xfrm>
            <a:off x="236700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3"/>
                </a:moveTo>
                <a:lnTo>
                  <a:pt x="64769" y="0"/>
                </a:lnTo>
                <a:lnTo>
                  <a:pt x="0" y="0"/>
                </a:lnTo>
                <a:lnTo>
                  <a:pt x="0" y="32003"/>
                </a:lnTo>
                <a:lnTo>
                  <a:pt x="64769" y="32003"/>
                </a:lnTo>
                <a:close/>
              </a:path>
            </a:pathLst>
          </a:custGeom>
          <a:solidFill>
            <a:srgbClr val="91919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bg object 67" hidden="1"/>
          <p:cNvSpPr/>
          <p:nvPr/>
        </p:nvSpPr>
        <p:spPr>
          <a:xfrm>
            <a:off x="24318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2929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bg object 68" hidden="1"/>
          <p:cNvSpPr/>
          <p:nvPr/>
        </p:nvSpPr>
        <p:spPr>
          <a:xfrm>
            <a:off x="24958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393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bg object 69" hidden="1"/>
          <p:cNvSpPr/>
          <p:nvPr/>
        </p:nvSpPr>
        <p:spPr>
          <a:xfrm>
            <a:off x="255996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4"/>
                </a:moveTo>
                <a:lnTo>
                  <a:pt x="64769" y="0"/>
                </a:lnTo>
                <a:lnTo>
                  <a:pt x="0" y="0"/>
                </a:lnTo>
                <a:lnTo>
                  <a:pt x="0" y="32004"/>
                </a:lnTo>
                <a:lnTo>
                  <a:pt x="64769" y="32004"/>
                </a:lnTo>
                <a:close/>
              </a:path>
            </a:pathLst>
          </a:custGeom>
          <a:solidFill>
            <a:srgbClr val="94949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bg object 70" hidden="1"/>
          <p:cNvSpPr/>
          <p:nvPr/>
        </p:nvSpPr>
        <p:spPr>
          <a:xfrm>
            <a:off x="26247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5959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bg object 71" hidden="1"/>
          <p:cNvSpPr/>
          <p:nvPr/>
        </p:nvSpPr>
        <p:spPr>
          <a:xfrm>
            <a:off x="26884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96969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bg object 72" hidden="1"/>
          <p:cNvSpPr/>
          <p:nvPr/>
        </p:nvSpPr>
        <p:spPr>
          <a:xfrm>
            <a:off x="275256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69" y="32004"/>
                </a:moveTo>
                <a:lnTo>
                  <a:pt x="64769" y="0"/>
                </a:lnTo>
                <a:lnTo>
                  <a:pt x="0" y="0"/>
                </a:lnTo>
                <a:lnTo>
                  <a:pt x="0" y="32004"/>
                </a:lnTo>
                <a:lnTo>
                  <a:pt x="64769" y="32004"/>
                </a:lnTo>
                <a:close/>
              </a:path>
            </a:pathLst>
          </a:custGeom>
          <a:solidFill>
            <a:srgbClr val="98989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bg object 73" hidden="1"/>
          <p:cNvSpPr/>
          <p:nvPr/>
        </p:nvSpPr>
        <p:spPr>
          <a:xfrm>
            <a:off x="2817360" y="1310760"/>
            <a:ext cx="127440" cy="31680"/>
          </a:xfrm>
          <a:custGeom>
            <a:avLst/>
            <a:gdLst/>
            <a:ahLst/>
            <a:rect l="l" t="t" r="r" b="b"/>
            <a:pathLst>
              <a:path w="128269" h="32384">
                <a:moveTo>
                  <a:pt x="128015" y="32004"/>
                </a:moveTo>
                <a:lnTo>
                  <a:pt x="128015" y="0"/>
                </a:lnTo>
                <a:lnTo>
                  <a:pt x="0" y="0"/>
                </a:lnTo>
                <a:lnTo>
                  <a:pt x="0" y="32004"/>
                </a:lnTo>
                <a:lnTo>
                  <a:pt x="128015" y="32004"/>
                </a:lnTo>
                <a:close/>
              </a:path>
            </a:pathLst>
          </a:custGeom>
          <a:solidFill>
            <a:srgbClr val="9a9a9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bg object 74" hidden="1"/>
          <p:cNvSpPr/>
          <p:nvPr/>
        </p:nvSpPr>
        <p:spPr>
          <a:xfrm>
            <a:off x="294552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9c9c9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bg object 75" hidden="1"/>
          <p:cNvSpPr/>
          <p:nvPr/>
        </p:nvSpPr>
        <p:spPr>
          <a:xfrm>
            <a:off x="30103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9d9d9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bg object 76" hidden="1"/>
          <p:cNvSpPr/>
          <p:nvPr/>
        </p:nvSpPr>
        <p:spPr>
          <a:xfrm>
            <a:off x="30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9e9e9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4" name="bg object 77" hidden="1"/>
          <p:cNvSpPr/>
          <p:nvPr/>
        </p:nvSpPr>
        <p:spPr>
          <a:xfrm>
            <a:off x="3138120" y="1310760"/>
            <a:ext cx="64080" cy="31680"/>
          </a:xfrm>
          <a:custGeom>
            <a:avLst/>
            <a:gdLst/>
            <a:ahLst/>
            <a:rect l="l" t="t" r="r" b="b"/>
            <a:pathLst>
              <a:path w="64769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0a0a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bg object 78" hidden="1"/>
          <p:cNvSpPr/>
          <p:nvPr/>
        </p:nvSpPr>
        <p:spPr>
          <a:xfrm>
            <a:off x="32029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1a1a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bg object 79" hidden="1"/>
          <p:cNvSpPr/>
          <p:nvPr/>
        </p:nvSpPr>
        <p:spPr>
          <a:xfrm>
            <a:off x="32670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3a3a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bg object 80" hidden="1"/>
          <p:cNvSpPr/>
          <p:nvPr/>
        </p:nvSpPr>
        <p:spPr>
          <a:xfrm>
            <a:off x="33310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4a4a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bg object 81" hidden="1"/>
          <p:cNvSpPr/>
          <p:nvPr/>
        </p:nvSpPr>
        <p:spPr>
          <a:xfrm>
            <a:off x="33958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6a6a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bg object 82" hidden="1"/>
          <p:cNvSpPr/>
          <p:nvPr/>
        </p:nvSpPr>
        <p:spPr>
          <a:xfrm>
            <a:off x="34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7a7a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bg object 83" hidden="1"/>
          <p:cNvSpPr/>
          <p:nvPr/>
        </p:nvSpPr>
        <p:spPr>
          <a:xfrm>
            <a:off x="35236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9a9a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bg object 84" hidden="1"/>
          <p:cNvSpPr/>
          <p:nvPr/>
        </p:nvSpPr>
        <p:spPr>
          <a:xfrm>
            <a:off x="35884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aaaa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bg object 85" hidden="1"/>
          <p:cNvSpPr/>
          <p:nvPr/>
        </p:nvSpPr>
        <p:spPr>
          <a:xfrm>
            <a:off x="36525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caca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bg object 86" hidden="1"/>
          <p:cNvSpPr/>
          <p:nvPr/>
        </p:nvSpPr>
        <p:spPr>
          <a:xfrm>
            <a:off x="37166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adada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bg object 87" hidden="1"/>
          <p:cNvSpPr/>
          <p:nvPr/>
        </p:nvSpPr>
        <p:spPr>
          <a:xfrm>
            <a:off x="37814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afafa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bg object 88" hidden="1"/>
          <p:cNvSpPr/>
          <p:nvPr/>
        </p:nvSpPr>
        <p:spPr>
          <a:xfrm>
            <a:off x="38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1b1b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bg object 89" hidden="1"/>
          <p:cNvSpPr/>
          <p:nvPr/>
        </p:nvSpPr>
        <p:spPr>
          <a:xfrm>
            <a:off x="39092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2b2b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bg object 90" hidden="1"/>
          <p:cNvSpPr/>
          <p:nvPr/>
        </p:nvSpPr>
        <p:spPr>
          <a:xfrm>
            <a:off x="39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4b4b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8" name="bg object 91" hidden="1"/>
          <p:cNvSpPr/>
          <p:nvPr/>
        </p:nvSpPr>
        <p:spPr>
          <a:xfrm>
            <a:off x="40381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5b5b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bg object 92" hidden="1"/>
          <p:cNvSpPr/>
          <p:nvPr/>
        </p:nvSpPr>
        <p:spPr>
          <a:xfrm>
            <a:off x="41022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7b7b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bg object 93" hidden="1"/>
          <p:cNvSpPr/>
          <p:nvPr/>
        </p:nvSpPr>
        <p:spPr>
          <a:xfrm>
            <a:off x="41670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9b9b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bg object 94" hidden="1"/>
          <p:cNvSpPr/>
          <p:nvPr/>
        </p:nvSpPr>
        <p:spPr>
          <a:xfrm>
            <a:off x="42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abab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bg object 95" hidden="1"/>
          <p:cNvSpPr/>
          <p:nvPr/>
        </p:nvSpPr>
        <p:spPr>
          <a:xfrm>
            <a:off x="42948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bcbcb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bg object 96" hidden="1"/>
          <p:cNvSpPr/>
          <p:nvPr/>
        </p:nvSpPr>
        <p:spPr>
          <a:xfrm>
            <a:off x="43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ebeb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4" name="bg object 97" hidden="1"/>
          <p:cNvSpPr/>
          <p:nvPr/>
        </p:nvSpPr>
        <p:spPr>
          <a:xfrm>
            <a:off x="44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bfbfb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bg object 98" hidden="1"/>
          <p:cNvSpPr/>
          <p:nvPr/>
        </p:nvSpPr>
        <p:spPr>
          <a:xfrm>
            <a:off x="44877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1c1c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6" name="bg object 99" hidden="1"/>
          <p:cNvSpPr/>
          <p:nvPr/>
        </p:nvSpPr>
        <p:spPr>
          <a:xfrm>
            <a:off x="45525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2c2c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bg object 100" hidden="1"/>
          <p:cNvSpPr/>
          <p:nvPr/>
        </p:nvSpPr>
        <p:spPr>
          <a:xfrm>
            <a:off x="46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4c4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bg object 101" hidden="1"/>
          <p:cNvSpPr/>
          <p:nvPr/>
        </p:nvSpPr>
        <p:spPr>
          <a:xfrm>
            <a:off x="46803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6c6c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bg object 102" hidden="1"/>
          <p:cNvSpPr/>
          <p:nvPr/>
        </p:nvSpPr>
        <p:spPr>
          <a:xfrm>
            <a:off x="47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7c7c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0" name="bg object 103" hidden="1"/>
          <p:cNvSpPr/>
          <p:nvPr/>
        </p:nvSpPr>
        <p:spPr>
          <a:xfrm>
            <a:off x="48092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9c9c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bg object 104" hidden="1"/>
          <p:cNvSpPr/>
          <p:nvPr/>
        </p:nvSpPr>
        <p:spPr>
          <a:xfrm>
            <a:off x="48740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acac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bg object 105" hidden="1"/>
          <p:cNvSpPr/>
          <p:nvPr/>
        </p:nvSpPr>
        <p:spPr>
          <a:xfrm>
            <a:off x="49381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bg object 106" hidden="1"/>
          <p:cNvSpPr/>
          <p:nvPr/>
        </p:nvSpPr>
        <p:spPr>
          <a:xfrm>
            <a:off x="50022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cece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4" name="bg object 107" hidden="1"/>
          <p:cNvSpPr/>
          <p:nvPr/>
        </p:nvSpPr>
        <p:spPr>
          <a:xfrm>
            <a:off x="50666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cfcfc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bg object 108" hidden="1"/>
          <p:cNvSpPr/>
          <p:nvPr/>
        </p:nvSpPr>
        <p:spPr>
          <a:xfrm>
            <a:off x="51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1d1d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6" name="bg object 109" hidden="1"/>
          <p:cNvSpPr/>
          <p:nvPr/>
        </p:nvSpPr>
        <p:spPr>
          <a:xfrm>
            <a:off x="51948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2d2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bg object 110" hidden="1"/>
          <p:cNvSpPr/>
          <p:nvPr/>
        </p:nvSpPr>
        <p:spPr>
          <a:xfrm>
            <a:off x="52596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4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bg object 111" hidden="1"/>
          <p:cNvSpPr/>
          <p:nvPr/>
        </p:nvSpPr>
        <p:spPr>
          <a:xfrm>
            <a:off x="53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5d5d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bg object 112" hidden="1"/>
          <p:cNvSpPr/>
          <p:nvPr/>
        </p:nvSpPr>
        <p:spPr>
          <a:xfrm>
            <a:off x="53877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6d6d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bg object 113" hidden="1"/>
          <p:cNvSpPr/>
          <p:nvPr/>
        </p:nvSpPr>
        <p:spPr>
          <a:xfrm>
            <a:off x="54522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8d8d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bg object 114" hidden="1"/>
          <p:cNvSpPr/>
          <p:nvPr/>
        </p:nvSpPr>
        <p:spPr>
          <a:xfrm>
            <a:off x="55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2" name="bg object 115" hidden="1"/>
          <p:cNvSpPr/>
          <p:nvPr/>
        </p:nvSpPr>
        <p:spPr>
          <a:xfrm>
            <a:off x="558036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bdbd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bg object 116" hidden="1"/>
          <p:cNvSpPr/>
          <p:nvPr/>
        </p:nvSpPr>
        <p:spPr>
          <a:xfrm>
            <a:off x="56451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cdcd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bg object 117" hidden="1"/>
          <p:cNvSpPr/>
          <p:nvPr/>
        </p:nvSpPr>
        <p:spPr>
          <a:xfrm>
            <a:off x="57092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ddddd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bg object 118" hidden="1"/>
          <p:cNvSpPr/>
          <p:nvPr/>
        </p:nvSpPr>
        <p:spPr>
          <a:xfrm>
            <a:off x="577332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dfdfd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bg object 119" hidden="1"/>
          <p:cNvSpPr/>
          <p:nvPr/>
        </p:nvSpPr>
        <p:spPr>
          <a:xfrm>
            <a:off x="583776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0e0e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bg object 120" hidden="1"/>
          <p:cNvSpPr/>
          <p:nvPr/>
        </p:nvSpPr>
        <p:spPr>
          <a:xfrm>
            <a:off x="590184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1e1e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8" name="bg object 121" hidden="1"/>
          <p:cNvSpPr/>
          <p:nvPr/>
        </p:nvSpPr>
        <p:spPr>
          <a:xfrm>
            <a:off x="596592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2e2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bg object 122" hidden="1"/>
          <p:cNvSpPr/>
          <p:nvPr/>
        </p:nvSpPr>
        <p:spPr>
          <a:xfrm>
            <a:off x="603072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8" y="32004"/>
                </a:moveTo>
                <a:lnTo>
                  <a:pt x="64008" y="0"/>
                </a:lnTo>
                <a:lnTo>
                  <a:pt x="0" y="0"/>
                </a:lnTo>
                <a:lnTo>
                  <a:pt x="0" y="32004"/>
                </a:lnTo>
                <a:lnTo>
                  <a:pt x="64008" y="32004"/>
                </a:lnTo>
                <a:close/>
              </a:path>
            </a:pathLst>
          </a:custGeom>
          <a:solidFill>
            <a:srgbClr val="e4e4e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bg object 123" hidden="1"/>
          <p:cNvSpPr/>
          <p:nvPr/>
        </p:nvSpPr>
        <p:spPr>
          <a:xfrm>
            <a:off x="60948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5e5e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bg object 124" hidden="1"/>
          <p:cNvSpPr/>
          <p:nvPr/>
        </p:nvSpPr>
        <p:spPr>
          <a:xfrm>
            <a:off x="61588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6e6e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bg object 125" hidden="1"/>
          <p:cNvSpPr/>
          <p:nvPr/>
        </p:nvSpPr>
        <p:spPr>
          <a:xfrm>
            <a:off x="62236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7e7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bg object 126" hidden="1"/>
          <p:cNvSpPr/>
          <p:nvPr/>
        </p:nvSpPr>
        <p:spPr>
          <a:xfrm>
            <a:off x="628740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8e8e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4" name="bg object 127" hidden="1"/>
          <p:cNvSpPr/>
          <p:nvPr/>
        </p:nvSpPr>
        <p:spPr>
          <a:xfrm>
            <a:off x="635148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9e9e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bg object 128" hidden="1"/>
          <p:cNvSpPr/>
          <p:nvPr/>
        </p:nvSpPr>
        <p:spPr>
          <a:xfrm>
            <a:off x="6416280" y="1310760"/>
            <a:ext cx="63360" cy="31680"/>
          </a:xfrm>
          <a:custGeom>
            <a:avLst/>
            <a:gdLst/>
            <a:ahLst/>
            <a:rect l="l" t="t" r="r" b="b"/>
            <a:pathLst>
              <a:path w="64135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aeae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bg object 129" hidden="1"/>
          <p:cNvSpPr/>
          <p:nvPr/>
        </p:nvSpPr>
        <p:spPr>
          <a:xfrm>
            <a:off x="64803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bebe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bg object 130" hidden="1"/>
          <p:cNvSpPr/>
          <p:nvPr/>
        </p:nvSpPr>
        <p:spPr>
          <a:xfrm>
            <a:off x="65444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cece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bg object 131" hidden="1"/>
          <p:cNvSpPr/>
          <p:nvPr/>
        </p:nvSpPr>
        <p:spPr>
          <a:xfrm>
            <a:off x="660924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dede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bg object 132" hidden="1"/>
          <p:cNvSpPr/>
          <p:nvPr/>
        </p:nvSpPr>
        <p:spPr>
          <a:xfrm>
            <a:off x="66729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0" name="bg object 133" hidden="1"/>
          <p:cNvSpPr/>
          <p:nvPr/>
        </p:nvSpPr>
        <p:spPr>
          <a:xfrm>
            <a:off x="673704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1" name="bg object 134" hidden="1"/>
          <p:cNvSpPr/>
          <p:nvPr/>
        </p:nvSpPr>
        <p:spPr>
          <a:xfrm>
            <a:off x="6801840" y="1310760"/>
            <a:ext cx="127440" cy="31680"/>
          </a:xfrm>
          <a:custGeom>
            <a:avLst/>
            <a:gdLst/>
            <a:ahLst/>
            <a:rect l="l" t="t" r="r" b="b"/>
            <a:pathLst>
              <a:path w="128270" h="32384">
                <a:moveTo>
                  <a:pt x="128016" y="32004"/>
                </a:moveTo>
                <a:lnTo>
                  <a:pt x="128016" y="0"/>
                </a:lnTo>
                <a:lnTo>
                  <a:pt x="0" y="0"/>
                </a:lnTo>
                <a:lnTo>
                  <a:pt x="0" y="32004"/>
                </a:lnTo>
                <a:lnTo>
                  <a:pt x="128016" y="32004"/>
                </a:lnTo>
                <a:close/>
              </a:path>
            </a:pathLst>
          </a:custGeom>
          <a:solidFill>
            <a:srgbClr val="f0f0f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bg object 135" hidden="1"/>
          <p:cNvSpPr/>
          <p:nvPr/>
        </p:nvSpPr>
        <p:spPr>
          <a:xfrm>
            <a:off x="6930000" y="1310760"/>
            <a:ext cx="64080" cy="31680"/>
          </a:xfrm>
          <a:custGeom>
            <a:avLst/>
            <a:gdLst/>
            <a:ahLst/>
            <a:rect l="l" t="t" r="r" b="b"/>
            <a:pathLst>
              <a:path w="64770" h="32384">
                <a:moveTo>
                  <a:pt x="64770" y="32004"/>
                </a:moveTo>
                <a:lnTo>
                  <a:pt x="64770" y="0"/>
                </a:lnTo>
                <a:lnTo>
                  <a:pt x="0" y="0"/>
                </a:lnTo>
                <a:lnTo>
                  <a:pt x="0" y="32004"/>
                </a:lnTo>
                <a:lnTo>
                  <a:pt x="64770" y="32004"/>
                </a:lnTo>
                <a:close/>
              </a:path>
            </a:pathLst>
          </a:custGeom>
          <a:solidFill>
            <a:srgbClr val="f1f1f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bg object 136" hidden="1"/>
          <p:cNvSpPr/>
          <p:nvPr/>
        </p:nvSpPr>
        <p:spPr>
          <a:xfrm>
            <a:off x="699480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2f2f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bg object 137" hidden="1"/>
          <p:cNvSpPr/>
          <p:nvPr/>
        </p:nvSpPr>
        <p:spPr>
          <a:xfrm>
            <a:off x="705852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3f3f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5" name="bg object 138" hidden="1"/>
          <p:cNvSpPr/>
          <p:nvPr/>
        </p:nvSpPr>
        <p:spPr>
          <a:xfrm>
            <a:off x="718740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4f4f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bg object 139" hidden="1"/>
          <p:cNvSpPr/>
          <p:nvPr/>
        </p:nvSpPr>
        <p:spPr>
          <a:xfrm>
            <a:off x="725148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7" name="bg object 140" hidden="1"/>
          <p:cNvSpPr/>
          <p:nvPr/>
        </p:nvSpPr>
        <p:spPr>
          <a:xfrm>
            <a:off x="7380360" y="1310760"/>
            <a:ext cx="63360" cy="31680"/>
          </a:xfrm>
          <a:custGeom>
            <a:avLst/>
            <a:gdLst/>
            <a:ahLst/>
            <a:rect l="l" t="t" r="r" b="b"/>
            <a:pathLst>
              <a:path w="64134" h="32384">
                <a:moveTo>
                  <a:pt x="64007" y="32004"/>
                </a:moveTo>
                <a:lnTo>
                  <a:pt x="64007" y="0"/>
                </a:lnTo>
                <a:lnTo>
                  <a:pt x="0" y="0"/>
                </a:lnTo>
                <a:lnTo>
                  <a:pt x="0" y="32004"/>
                </a:lnTo>
                <a:lnTo>
                  <a:pt x="64007" y="32004"/>
                </a:lnTo>
                <a:close/>
              </a:path>
            </a:pathLst>
          </a:custGeom>
          <a:solidFill>
            <a:srgbClr val="f6f6f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8" name="bg object 141" hidden="1"/>
          <p:cNvSpPr/>
          <p:nvPr/>
        </p:nvSpPr>
        <p:spPr>
          <a:xfrm>
            <a:off x="744408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7f7f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bg object 142" hidden="1"/>
          <p:cNvSpPr/>
          <p:nvPr/>
        </p:nvSpPr>
        <p:spPr>
          <a:xfrm>
            <a:off x="7572960" y="1310760"/>
            <a:ext cx="127440" cy="31680"/>
          </a:xfrm>
          <a:custGeom>
            <a:avLst/>
            <a:gdLst/>
            <a:ahLst/>
            <a:rect l="l" t="t" r="r" b="b"/>
            <a:pathLst>
              <a:path w="128270" h="32384">
                <a:moveTo>
                  <a:pt x="128016" y="32004"/>
                </a:moveTo>
                <a:lnTo>
                  <a:pt x="128016" y="0"/>
                </a:lnTo>
                <a:lnTo>
                  <a:pt x="0" y="0"/>
                </a:lnTo>
                <a:lnTo>
                  <a:pt x="0" y="32004"/>
                </a:lnTo>
                <a:lnTo>
                  <a:pt x="128016" y="32004"/>
                </a:lnTo>
                <a:close/>
              </a:path>
            </a:pathLst>
          </a:custGeom>
          <a:solidFill>
            <a:srgbClr val="f8f8f8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0" name="bg object 143" hidden="1"/>
          <p:cNvSpPr/>
          <p:nvPr/>
        </p:nvSpPr>
        <p:spPr>
          <a:xfrm>
            <a:off x="770112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9f9f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1" name="bg object 144" hidden="1"/>
          <p:cNvSpPr/>
          <p:nvPr/>
        </p:nvSpPr>
        <p:spPr>
          <a:xfrm>
            <a:off x="7829640" y="1310760"/>
            <a:ext cx="192240" cy="31680"/>
          </a:xfrm>
          <a:custGeom>
            <a:avLst/>
            <a:gdLst/>
            <a:ahLst/>
            <a:rect l="l" t="t" r="r" b="b"/>
            <a:pathLst>
              <a:path w="193040" h="32384">
                <a:moveTo>
                  <a:pt x="192785" y="32004"/>
                </a:moveTo>
                <a:lnTo>
                  <a:pt x="192785" y="0"/>
                </a:lnTo>
                <a:lnTo>
                  <a:pt x="0" y="0"/>
                </a:lnTo>
                <a:lnTo>
                  <a:pt x="0" y="32004"/>
                </a:lnTo>
                <a:lnTo>
                  <a:pt x="192785" y="32004"/>
                </a:lnTo>
                <a:close/>
              </a:path>
            </a:pathLst>
          </a:custGeom>
          <a:solidFill>
            <a:srgbClr val="fafaf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2" name="bg object 145" hidden="1"/>
          <p:cNvSpPr/>
          <p:nvPr/>
        </p:nvSpPr>
        <p:spPr>
          <a:xfrm>
            <a:off x="8022600" y="1310760"/>
            <a:ext cx="128160" cy="31680"/>
          </a:xfrm>
          <a:custGeom>
            <a:avLst/>
            <a:gdLst/>
            <a:ahLst/>
            <a:rect l="l" t="t" r="r" b="b"/>
            <a:pathLst>
              <a:path w="128904" h="32384">
                <a:moveTo>
                  <a:pt x="128777" y="32004"/>
                </a:moveTo>
                <a:lnTo>
                  <a:pt x="128777" y="0"/>
                </a:lnTo>
                <a:lnTo>
                  <a:pt x="0" y="0"/>
                </a:lnTo>
                <a:lnTo>
                  <a:pt x="0" y="32004"/>
                </a:lnTo>
                <a:lnTo>
                  <a:pt x="128777" y="32004"/>
                </a:lnTo>
                <a:close/>
              </a:path>
            </a:pathLst>
          </a:custGeom>
          <a:solidFill>
            <a:srgbClr val="fbfbf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3" name="bg object 146" hidden="1"/>
          <p:cNvSpPr/>
          <p:nvPr/>
        </p:nvSpPr>
        <p:spPr>
          <a:xfrm>
            <a:off x="8151480" y="1310760"/>
            <a:ext cx="256320" cy="31680"/>
          </a:xfrm>
          <a:custGeom>
            <a:avLst/>
            <a:gdLst/>
            <a:ahLst/>
            <a:rect l="l" t="t" r="r" b="b"/>
            <a:pathLst>
              <a:path w="257175" h="32384">
                <a:moveTo>
                  <a:pt x="256794" y="32004"/>
                </a:moveTo>
                <a:lnTo>
                  <a:pt x="256794" y="0"/>
                </a:lnTo>
                <a:lnTo>
                  <a:pt x="0" y="0"/>
                </a:lnTo>
                <a:lnTo>
                  <a:pt x="0" y="32004"/>
                </a:lnTo>
                <a:lnTo>
                  <a:pt x="256794" y="32004"/>
                </a:lnTo>
                <a:close/>
              </a:path>
            </a:pathLst>
          </a:custGeom>
          <a:solidFill>
            <a:srgbClr val="fcfcf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04" name="bg object 147" descr=""/>
          <p:cNvPicPr/>
          <p:nvPr/>
        </p:nvPicPr>
        <p:blipFill>
          <a:blip r:embed="rId6"/>
          <a:stretch/>
        </p:blipFill>
        <p:spPr>
          <a:xfrm>
            <a:off x="0" y="0"/>
            <a:ext cx="115200" cy="113760"/>
          </a:xfrm>
          <a:prstGeom prst="rect">
            <a:avLst/>
          </a:prstGeom>
          <a:ln w="0">
            <a:noFill/>
          </a:ln>
        </p:spPr>
      </p:pic>
      <p:sp>
        <p:nvSpPr>
          <p:cNvPr id="305" name="PlaceHolder 1"/>
          <p:cNvSpPr>
            <a:spLocks noGrp="1"/>
          </p:cNvSpPr>
          <p:nvPr>
            <p:ph type="ftr" idx="4"/>
          </p:nvPr>
        </p:nvSpPr>
        <p:spPr>
          <a:xfrm>
            <a:off x="2798640" y="6606360"/>
            <a:ext cx="3902760" cy="2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12600">
              <a:lnSpc>
                <a:spcPct val="100000"/>
              </a:lnSpc>
              <a:spcBef>
                <a:spcPts val="6"/>
              </a:spcBef>
              <a:buNone/>
              <a:defRPr b="1" lang="en-IN" sz="1200" spc="-1" strike="noStrike">
                <a:solidFill>
                  <a:srgbClr val="fe040a"/>
                </a:solidFill>
                <a:latin typeface="Palatino Linotype"/>
              </a:defRPr>
            </a:lvl1pPr>
          </a:lstStyle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1" lang="en-IN" sz="1200" spc="-1" strike="noStrike">
                <a:solidFill>
                  <a:srgbClr val="fe040a"/>
                </a:solidFill>
                <a:latin typeface="Palatino Linotype"/>
              </a:rPr>
              <a:t>&lt;footer&gt;</a:t>
            </a:r>
            <a:endParaRPr b="0" lang="en-IN" sz="1200" spc="-1" strike="noStrike">
              <a:latin typeface="Times New Roman"/>
            </a:endParaRPr>
          </a:p>
        </p:txBody>
      </p:sp>
      <p:sp>
        <p:nvSpPr>
          <p:cNvPr id="306" name="PlaceHolder 2"/>
          <p:cNvSpPr>
            <a:spLocks noGrp="1"/>
          </p:cNvSpPr>
          <p:nvPr>
            <p:ph type="sldNum" idx="5"/>
          </p:nvPr>
        </p:nvSpPr>
        <p:spPr>
          <a:xfrm>
            <a:off x="8568360" y="6581880"/>
            <a:ext cx="203760" cy="16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C65EF83A-C63A-44E9-B982-620C1CF65B69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307" name="PlaceHolder 3"/>
          <p:cNvSpPr>
            <a:spLocks noGrp="1"/>
          </p:cNvSpPr>
          <p:nvPr>
            <p:ph type="dt" idx="6"/>
          </p:nvPr>
        </p:nvSpPr>
        <p:spPr>
          <a:xfrm>
            <a:off x="455760" y="6354360"/>
            <a:ext cx="2096640" cy="34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IN" sz="1400" spc="-1" strike="noStrike">
                <a:latin typeface="Times New Roman"/>
              </a:defRPr>
            </a:lvl1pPr>
          </a:lstStyle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308" name="PlaceHolder 4"/>
          <p:cNvSpPr>
            <a:spLocks noGrp="1"/>
          </p:cNvSpPr>
          <p:nvPr>
            <p:ph type="title"/>
          </p:nvPr>
        </p:nvSpPr>
        <p:spPr>
          <a:xfrm>
            <a:off x="455760" y="272520"/>
            <a:ext cx="8206200" cy="11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IN" sz="4400" spc="-1" strike="noStrike">
                <a:latin typeface="Arial"/>
              </a:rPr>
              <a:t>Click to edit the title text format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309" name="PlaceHolder 5"/>
          <p:cNvSpPr>
            <a:spLocks noGrp="1"/>
          </p:cNvSpPr>
          <p:nvPr>
            <p:ph type="body"/>
          </p:nvPr>
        </p:nvSpPr>
        <p:spPr>
          <a:xfrm>
            <a:off x="455760" y="1598760"/>
            <a:ext cx="820620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jpeg"/><Relationship Id="rId7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5.jpe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6.jpe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7.jpe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38.jpe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9.jpeg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jpeg"/><Relationship Id="rId7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5.jpeg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6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jpeg"/><Relationship Id="rId6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jpeg"/><Relationship Id="rId7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title"/>
          </p:nvPr>
        </p:nvSpPr>
        <p:spPr>
          <a:xfrm>
            <a:off x="673200" y="2273400"/>
            <a:ext cx="777168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marL="720" algn="ctr">
              <a:lnSpc>
                <a:spcPct val="100000"/>
              </a:lnSpc>
              <a:spcBef>
                <a:spcPts val="249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4400" spc="-3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List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 type="sldNum" idx="7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BD7E7DB1-4233-491F-9A91-6FC7892D2729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348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  <p:sp>
        <p:nvSpPr>
          <p:cNvPr id="349" name="object 1"/>
          <p:cNvSpPr/>
          <p:nvPr/>
        </p:nvSpPr>
        <p:spPr>
          <a:xfrm>
            <a:off x="1519920" y="3780000"/>
            <a:ext cx="6400080" cy="213264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6360" bIns="0" anchor="t">
            <a:spAutoFit/>
          </a:bodyPr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Biswajit Prasad</a:t>
            </a:r>
            <a:endParaRPr b="0" lang="en-IN" sz="3200" spc="-1" strike="noStrike"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Assistant Professor</a:t>
            </a:r>
            <a:endParaRPr b="0" lang="en-IN" sz="2400" spc="-1" strike="noStrike"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Department of Computer Science </a:t>
            </a:r>
            <a:endParaRPr b="0" lang="en-IN" sz="2400" spc="-1" strike="noStrike"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Maharaja Manindra Chandra College</a:t>
            </a:r>
            <a:endParaRPr b="0" lang="en-IN" sz="2400" spc="-1" strike="noStrike">
              <a:latin typeface="Arial"/>
              <a:ea typeface="Microsoft YaHei"/>
            </a:endParaRPr>
          </a:p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Calcutta</a:t>
            </a:r>
            <a:r>
              <a:rPr b="0" lang="en-IN" sz="2400" spc="-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700</a:t>
            </a:r>
            <a:r>
              <a:rPr b="0" lang="en-IN" sz="24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003</a:t>
            </a:r>
            <a:endParaRPr b="0" lang="en-IN" sz="2400" spc="-1" strike="noStrike">
              <a:latin typeface="Arial"/>
              <a:ea typeface="Microsoft Ya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5" name="object 2"/>
          <p:cNvGrpSpPr/>
          <p:nvPr/>
        </p:nvGrpSpPr>
        <p:grpSpPr>
          <a:xfrm>
            <a:off x="0" y="0"/>
            <a:ext cx="8597160" cy="6387480"/>
            <a:chOff x="0" y="0"/>
            <a:chExt cx="8597160" cy="6387480"/>
          </a:xfrm>
        </p:grpSpPr>
        <p:pic>
          <p:nvPicPr>
            <p:cNvPr id="586" name="object 3" descr=""/>
            <p:cNvPicPr/>
            <p:nvPr/>
          </p:nvPicPr>
          <p:blipFill>
            <a:blip r:embed="rId1"/>
            <a:stretch/>
          </p:blipFill>
          <p:spPr>
            <a:xfrm>
              <a:off x="139680" y="139680"/>
              <a:ext cx="919440" cy="837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587" name="object 4"/>
            <p:cNvSpPr/>
            <p:nvPr/>
          </p:nvSpPr>
          <p:spPr>
            <a:xfrm>
              <a:off x="858960" y="1051200"/>
              <a:ext cx="369000" cy="474120"/>
            </a:xfrm>
            <a:custGeom>
              <a:avLst/>
              <a:gdLst/>
              <a:ahLst/>
              <a:rect l="l" t="t" r="r" b="b"/>
              <a:pathLst>
                <a:path w="369569" h="474980">
                  <a:moveTo>
                    <a:pt x="0" y="474725"/>
                  </a:moveTo>
                  <a:lnTo>
                    <a:pt x="369570" y="474725"/>
                  </a:lnTo>
                  <a:lnTo>
                    <a:pt x="369570" y="0"/>
                  </a:lnTo>
                  <a:lnTo>
                    <a:pt x="0" y="0"/>
                  </a:lnTo>
                  <a:lnTo>
                    <a:pt x="0" y="474725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588" name="object 5" descr=""/>
            <p:cNvPicPr/>
            <p:nvPr/>
          </p:nvPicPr>
          <p:blipFill>
            <a:blip r:embed="rId2"/>
            <a:stretch/>
          </p:blipFill>
          <p:spPr>
            <a:xfrm>
              <a:off x="1228680" y="1051200"/>
              <a:ext cx="367200" cy="4741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89" name="object 6" descr=""/>
            <p:cNvPicPr/>
            <p:nvPr/>
          </p:nvPicPr>
          <p:blipFill>
            <a:blip r:embed="rId3"/>
            <a:stretch/>
          </p:blipFill>
          <p:spPr>
            <a:xfrm>
              <a:off x="767880" y="97776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590" name="object 7"/>
            <p:cNvSpPr/>
            <p:nvPr/>
          </p:nvSpPr>
          <p:spPr>
            <a:xfrm>
              <a:off x="745920" y="977760"/>
              <a:ext cx="258480" cy="194760"/>
            </a:xfrm>
            <a:custGeom>
              <a:avLst/>
              <a:gdLst/>
              <a:ahLst/>
              <a:rect l="l" t="t" r="r" b="b"/>
              <a:pathLst>
                <a:path w="259080" h="195580">
                  <a:moveTo>
                    <a:pt x="258804" y="195072"/>
                  </a:moveTo>
                  <a:lnTo>
                    <a:pt x="258804" y="178307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d2d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1" name="object 8"/>
            <p:cNvSpPr/>
            <p:nvPr/>
          </p:nvSpPr>
          <p:spPr>
            <a:xfrm>
              <a:off x="724680" y="97776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5" y="211074"/>
                  </a:moveTo>
                  <a:lnTo>
                    <a:pt x="280035" y="19507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280035" y="211074"/>
                  </a:lnTo>
                  <a:close/>
                </a:path>
              </a:pathLst>
            </a:custGeom>
            <a:solidFill>
              <a:srgbClr val="d3d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2" name="object 9"/>
            <p:cNvSpPr/>
            <p:nvPr/>
          </p:nvSpPr>
          <p:spPr>
            <a:xfrm>
              <a:off x="703440" y="97776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301265" y="211074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d4d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3" name="object 10"/>
            <p:cNvSpPr/>
            <p:nvPr/>
          </p:nvSpPr>
          <p:spPr>
            <a:xfrm>
              <a:off x="681120" y="97776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323506" y="227075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d5d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4" name="object 11"/>
            <p:cNvSpPr/>
            <p:nvPr/>
          </p:nvSpPr>
          <p:spPr>
            <a:xfrm>
              <a:off x="659880" y="97776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2"/>
                  </a:moveTo>
                  <a:lnTo>
                    <a:pt x="344736" y="243839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44736" y="259842"/>
                  </a:lnTo>
                  <a:close/>
                </a:path>
              </a:pathLst>
            </a:custGeom>
            <a:solidFill>
              <a:srgbClr val="d6d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5" name="object 12"/>
            <p:cNvSpPr/>
            <p:nvPr/>
          </p:nvSpPr>
          <p:spPr>
            <a:xfrm>
              <a:off x="638640" y="97776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4" h="276225">
                  <a:moveTo>
                    <a:pt x="365966" y="275844"/>
                  </a:moveTo>
                  <a:lnTo>
                    <a:pt x="365966" y="25984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65966" y="275844"/>
                  </a:lnTo>
                  <a:close/>
                </a:path>
              </a:pathLst>
            </a:custGeom>
            <a:solidFill>
              <a:srgbClr val="d8d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6" name="object 13"/>
            <p:cNvSpPr/>
            <p:nvPr/>
          </p:nvSpPr>
          <p:spPr>
            <a:xfrm>
              <a:off x="616320" y="9777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388207" y="275844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d9d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7" name="object 14"/>
            <p:cNvSpPr/>
            <p:nvPr/>
          </p:nvSpPr>
          <p:spPr>
            <a:xfrm>
              <a:off x="595080" y="97776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10"/>
                  </a:moveTo>
                  <a:lnTo>
                    <a:pt x="409437" y="29260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09437" y="308610"/>
                  </a:lnTo>
                  <a:close/>
                </a:path>
              </a:pathLst>
            </a:custGeom>
            <a:solidFill>
              <a:srgbClr val="dbd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8" name="object 15"/>
            <p:cNvSpPr/>
            <p:nvPr/>
          </p:nvSpPr>
          <p:spPr>
            <a:xfrm>
              <a:off x="573840" y="97776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2"/>
                  </a:moveTo>
                  <a:lnTo>
                    <a:pt x="430667" y="30861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30667" y="324612"/>
                  </a:lnTo>
                  <a:close/>
                </a:path>
              </a:pathLst>
            </a:custGeom>
            <a:solidFill>
              <a:srgbClr val="dcd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9" name="object 16"/>
            <p:cNvSpPr/>
            <p:nvPr/>
          </p:nvSpPr>
          <p:spPr>
            <a:xfrm>
              <a:off x="552600" y="97776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451897" y="32461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dddd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0" name="object 17"/>
            <p:cNvSpPr/>
            <p:nvPr/>
          </p:nvSpPr>
          <p:spPr>
            <a:xfrm>
              <a:off x="530280" y="9777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474138" y="340613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dfd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1" name="object 18"/>
            <p:cNvSpPr/>
            <p:nvPr/>
          </p:nvSpPr>
          <p:spPr>
            <a:xfrm>
              <a:off x="509040" y="97776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80"/>
                  </a:moveTo>
                  <a:lnTo>
                    <a:pt x="495368" y="35737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95368" y="373380"/>
                  </a:lnTo>
                  <a:close/>
                </a:path>
              </a:pathLst>
            </a:custGeom>
            <a:solidFill>
              <a:srgbClr val="e1e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2" name="object 19"/>
            <p:cNvSpPr/>
            <p:nvPr/>
          </p:nvSpPr>
          <p:spPr>
            <a:xfrm>
              <a:off x="487800" y="97776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516598" y="37338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2e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3" name="object 20"/>
            <p:cNvSpPr/>
            <p:nvPr/>
          </p:nvSpPr>
          <p:spPr>
            <a:xfrm>
              <a:off x="465840" y="9777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5"/>
                  </a:moveTo>
                  <a:lnTo>
                    <a:pt x="538839" y="389381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538839" y="406145"/>
                  </a:lnTo>
                  <a:close/>
                </a:path>
              </a:pathLst>
            </a:custGeom>
            <a:solidFill>
              <a:srgbClr val="e4e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4" name="object 21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560070" y="406145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6e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5" name="object 22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0" y="0"/>
                  </a:lnTo>
                  <a:lnTo>
                    <a:pt x="0" y="16002"/>
                  </a:lnTo>
                  <a:lnTo>
                    <a:pt x="538839" y="422148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7e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6" name="object 23"/>
            <p:cNvSpPr/>
            <p:nvPr/>
          </p:nvSpPr>
          <p:spPr>
            <a:xfrm>
              <a:off x="444600" y="9939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6"/>
                  </a:moveTo>
                  <a:lnTo>
                    <a:pt x="0" y="0"/>
                  </a:lnTo>
                  <a:lnTo>
                    <a:pt x="0" y="16764"/>
                  </a:lnTo>
                  <a:lnTo>
                    <a:pt x="516598" y="406146"/>
                  </a:lnTo>
                  <a:lnTo>
                    <a:pt x="538839" y="406146"/>
                  </a:lnTo>
                  <a:close/>
                </a:path>
              </a:pathLst>
            </a:custGeom>
            <a:solidFill>
              <a:srgbClr val="e9e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7" name="object 24"/>
            <p:cNvSpPr/>
            <p:nvPr/>
          </p:nvSpPr>
          <p:spPr>
            <a:xfrm>
              <a:off x="444600" y="101052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95368" y="389381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be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8" name="object 25"/>
            <p:cNvSpPr/>
            <p:nvPr/>
          </p:nvSpPr>
          <p:spPr>
            <a:xfrm>
              <a:off x="444600" y="102672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7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74138" y="373379"/>
                  </a:lnTo>
                  <a:lnTo>
                    <a:pt x="495368" y="373379"/>
                  </a:lnTo>
                  <a:close/>
                </a:path>
              </a:pathLst>
            </a:custGeom>
            <a:solidFill>
              <a:srgbClr val="ece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9" name="object 26"/>
            <p:cNvSpPr/>
            <p:nvPr/>
          </p:nvSpPr>
          <p:spPr>
            <a:xfrm>
              <a:off x="444600" y="10425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451897" y="357377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eeee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0" name="object 27"/>
            <p:cNvSpPr/>
            <p:nvPr/>
          </p:nvSpPr>
          <p:spPr>
            <a:xfrm>
              <a:off x="444600" y="105948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30667" y="340613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efe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1" name="object 28"/>
            <p:cNvSpPr/>
            <p:nvPr/>
          </p:nvSpPr>
          <p:spPr>
            <a:xfrm>
              <a:off x="444600" y="107532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09437" y="324611"/>
                  </a:lnTo>
                  <a:lnTo>
                    <a:pt x="430667" y="324611"/>
                  </a:lnTo>
                  <a:close/>
                </a:path>
              </a:pathLst>
            </a:custGeom>
            <a:solidFill>
              <a:srgbClr val="f1f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2" name="object 29"/>
            <p:cNvSpPr/>
            <p:nvPr/>
          </p:nvSpPr>
          <p:spPr>
            <a:xfrm>
              <a:off x="444600" y="109152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0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88207" y="308609"/>
                  </a:lnTo>
                  <a:lnTo>
                    <a:pt x="409437" y="308609"/>
                  </a:lnTo>
                  <a:close/>
                </a:path>
              </a:pathLst>
            </a:custGeom>
            <a:solidFill>
              <a:srgbClr val="f2f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3" name="object 30"/>
            <p:cNvSpPr/>
            <p:nvPr/>
          </p:nvSpPr>
          <p:spPr>
            <a:xfrm>
              <a:off x="444600" y="11073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65966" y="292607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f3f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4" name="object 31"/>
            <p:cNvSpPr/>
            <p:nvPr/>
          </p:nvSpPr>
          <p:spPr>
            <a:xfrm>
              <a:off x="444600" y="112428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5" h="276225">
                  <a:moveTo>
                    <a:pt x="365966" y="27584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44736" y="275843"/>
                  </a:lnTo>
                  <a:lnTo>
                    <a:pt x="365966" y="275843"/>
                  </a:lnTo>
                  <a:close/>
                </a:path>
              </a:pathLst>
            </a:custGeom>
            <a:solidFill>
              <a:srgbClr val="f4f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5" name="object 32"/>
            <p:cNvSpPr/>
            <p:nvPr/>
          </p:nvSpPr>
          <p:spPr>
            <a:xfrm>
              <a:off x="444600" y="114012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23506" y="259841"/>
                  </a:lnTo>
                  <a:lnTo>
                    <a:pt x="344736" y="259841"/>
                  </a:lnTo>
                  <a:close/>
                </a:path>
              </a:pathLst>
            </a:custGeom>
            <a:solidFill>
              <a:srgbClr val="f5f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6" name="object 33"/>
            <p:cNvSpPr/>
            <p:nvPr/>
          </p:nvSpPr>
          <p:spPr>
            <a:xfrm>
              <a:off x="444600" y="115632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01265" y="243839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f6f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7" name="object 34"/>
            <p:cNvSpPr/>
            <p:nvPr/>
          </p:nvSpPr>
          <p:spPr>
            <a:xfrm>
              <a:off x="444600" y="117288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80034" y="227075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f7f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8" name="object 35"/>
            <p:cNvSpPr/>
            <p:nvPr/>
          </p:nvSpPr>
          <p:spPr>
            <a:xfrm>
              <a:off x="444600" y="118908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4" y="211074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58804" y="211074"/>
                  </a:lnTo>
                  <a:lnTo>
                    <a:pt x="280034" y="211074"/>
                  </a:lnTo>
                  <a:close/>
                </a:path>
              </a:pathLst>
            </a:custGeom>
            <a:solidFill>
              <a:srgbClr val="f8f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9" name="object 36"/>
            <p:cNvSpPr/>
            <p:nvPr/>
          </p:nvSpPr>
          <p:spPr>
            <a:xfrm>
              <a:off x="444600" y="1204920"/>
              <a:ext cx="258480" cy="194760"/>
            </a:xfrm>
            <a:custGeom>
              <a:avLst/>
              <a:gdLst/>
              <a:ahLst/>
              <a:rect l="l" t="t" r="r" b="b"/>
              <a:pathLst>
                <a:path w="259079" h="195580">
                  <a:moveTo>
                    <a:pt x="258804" y="195072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236563" y="195072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f9f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620" name="object 37" descr=""/>
            <p:cNvPicPr/>
            <p:nvPr/>
          </p:nvPicPr>
          <p:blipFill>
            <a:blip r:embed="rId4"/>
            <a:stretch/>
          </p:blipFill>
          <p:spPr>
            <a:xfrm>
              <a:off x="444600" y="122184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1" name="object 38"/>
            <p:cNvSpPr/>
            <p:nvPr/>
          </p:nvSpPr>
          <p:spPr>
            <a:xfrm>
              <a:off x="760680" y="520560"/>
              <a:ext cx="349920" cy="1052280"/>
            </a:xfrm>
            <a:custGeom>
              <a:avLst/>
              <a:gdLst/>
              <a:ahLst/>
              <a:rect l="l" t="t" r="r" b="b"/>
              <a:pathLst>
                <a:path w="350519" h="1052830">
                  <a:moveTo>
                    <a:pt x="192786" y="790194"/>
                  </a:moveTo>
                  <a:lnTo>
                    <a:pt x="0" y="790194"/>
                  </a:lnTo>
                  <a:lnTo>
                    <a:pt x="0" y="822198"/>
                  </a:lnTo>
                  <a:lnTo>
                    <a:pt x="192786" y="822198"/>
                  </a:lnTo>
                  <a:lnTo>
                    <a:pt x="192786" y="790194"/>
                  </a:lnTo>
                  <a:close/>
                </a:path>
                <a:path w="350519" h="1052830">
                  <a:moveTo>
                    <a:pt x="350520" y="0"/>
                  </a:moveTo>
                  <a:lnTo>
                    <a:pt x="318516" y="0"/>
                  </a:lnTo>
                  <a:lnTo>
                    <a:pt x="318516" y="1052322"/>
                  </a:lnTo>
                  <a:lnTo>
                    <a:pt x="350520" y="1052322"/>
                  </a:lnTo>
                  <a:lnTo>
                    <a:pt x="350520" y="0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2" name="object 39"/>
            <p:cNvSpPr/>
            <p:nvPr/>
          </p:nvSpPr>
          <p:spPr>
            <a:xfrm>
              <a:off x="95364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8" y="32003"/>
                  </a:moveTo>
                  <a:lnTo>
                    <a:pt x="128778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8" y="32003"/>
                  </a:lnTo>
                  <a:close/>
                </a:path>
              </a:pathLst>
            </a:custGeom>
            <a:solidFill>
              <a:srgbClr val="82828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3" name="object 40"/>
            <p:cNvSpPr/>
            <p:nvPr/>
          </p:nvSpPr>
          <p:spPr>
            <a:xfrm>
              <a:off x="10821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3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5" y="32003"/>
                  </a:lnTo>
                  <a:close/>
                </a:path>
              </a:pathLst>
            </a:custGeom>
            <a:solidFill>
              <a:srgbClr val="83838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4" name="object 41"/>
            <p:cNvSpPr/>
            <p:nvPr/>
          </p:nvSpPr>
          <p:spPr>
            <a:xfrm>
              <a:off x="12103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4848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5" name="object 42"/>
            <p:cNvSpPr/>
            <p:nvPr/>
          </p:nvSpPr>
          <p:spPr>
            <a:xfrm>
              <a:off x="133920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6" y="32003"/>
                  </a:moveTo>
                  <a:lnTo>
                    <a:pt x="19278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92786" y="32003"/>
                  </a:lnTo>
                  <a:close/>
                </a:path>
              </a:pathLst>
            </a:custGeom>
            <a:solidFill>
              <a:srgbClr val="85858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6" name="object 43"/>
            <p:cNvSpPr/>
            <p:nvPr/>
          </p:nvSpPr>
          <p:spPr>
            <a:xfrm>
              <a:off x="15318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6868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7" name="object 44"/>
            <p:cNvSpPr/>
            <p:nvPr/>
          </p:nvSpPr>
          <p:spPr>
            <a:xfrm>
              <a:off x="1660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7878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8" name="object 45"/>
            <p:cNvSpPr/>
            <p:nvPr/>
          </p:nvSpPr>
          <p:spPr>
            <a:xfrm>
              <a:off x="172476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8888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9" name="object 46"/>
            <p:cNvSpPr/>
            <p:nvPr/>
          </p:nvSpPr>
          <p:spPr>
            <a:xfrm>
              <a:off x="1853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9898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0" name="object 47"/>
            <p:cNvSpPr/>
            <p:nvPr/>
          </p:nvSpPr>
          <p:spPr>
            <a:xfrm>
              <a:off x="1917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a8a8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1" name="object 48"/>
            <p:cNvSpPr/>
            <p:nvPr/>
          </p:nvSpPr>
          <p:spPr>
            <a:xfrm>
              <a:off x="1981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b8b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2" name="object 49"/>
            <p:cNvSpPr/>
            <p:nvPr/>
          </p:nvSpPr>
          <p:spPr>
            <a:xfrm>
              <a:off x="2046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d8d8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3" name="object 50"/>
            <p:cNvSpPr/>
            <p:nvPr/>
          </p:nvSpPr>
          <p:spPr>
            <a:xfrm>
              <a:off x="21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e8e8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4" name="object 51"/>
            <p:cNvSpPr/>
            <p:nvPr/>
          </p:nvSpPr>
          <p:spPr>
            <a:xfrm>
              <a:off x="21744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f8f8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5" name="object 52"/>
            <p:cNvSpPr/>
            <p:nvPr/>
          </p:nvSpPr>
          <p:spPr>
            <a:xfrm>
              <a:off x="2238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6" y="32003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6" y="32003"/>
                  </a:lnTo>
                  <a:close/>
                </a:path>
              </a:pathLst>
            </a:custGeom>
            <a:solidFill>
              <a:srgbClr val="90909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6" name="object 53"/>
            <p:cNvSpPr/>
            <p:nvPr/>
          </p:nvSpPr>
          <p:spPr>
            <a:xfrm>
              <a:off x="2367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91919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7" name="object 54"/>
            <p:cNvSpPr/>
            <p:nvPr/>
          </p:nvSpPr>
          <p:spPr>
            <a:xfrm>
              <a:off x="2431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2929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8" name="object 55"/>
            <p:cNvSpPr/>
            <p:nvPr/>
          </p:nvSpPr>
          <p:spPr>
            <a:xfrm>
              <a:off x="24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3939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9" name="object 56"/>
            <p:cNvSpPr/>
            <p:nvPr/>
          </p:nvSpPr>
          <p:spPr>
            <a:xfrm>
              <a:off x="25599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4949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0" name="object 57"/>
            <p:cNvSpPr/>
            <p:nvPr/>
          </p:nvSpPr>
          <p:spPr>
            <a:xfrm>
              <a:off x="2624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5959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1" name="object 58"/>
            <p:cNvSpPr/>
            <p:nvPr/>
          </p:nvSpPr>
          <p:spPr>
            <a:xfrm>
              <a:off x="26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2" name="object 59"/>
            <p:cNvSpPr/>
            <p:nvPr/>
          </p:nvSpPr>
          <p:spPr>
            <a:xfrm>
              <a:off x="27525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8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3" name="object 60"/>
            <p:cNvSpPr/>
            <p:nvPr/>
          </p:nvSpPr>
          <p:spPr>
            <a:xfrm>
              <a:off x="28173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4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5" y="32004"/>
                  </a:lnTo>
                  <a:close/>
                </a:path>
              </a:pathLst>
            </a:custGeom>
            <a:solidFill>
              <a:srgbClr val="9a9a9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4" name="object 61"/>
            <p:cNvSpPr/>
            <p:nvPr/>
          </p:nvSpPr>
          <p:spPr>
            <a:xfrm>
              <a:off x="29455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9c9c9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5" name="object 62"/>
            <p:cNvSpPr/>
            <p:nvPr/>
          </p:nvSpPr>
          <p:spPr>
            <a:xfrm>
              <a:off x="30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d9d9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6" name="object 63"/>
            <p:cNvSpPr/>
            <p:nvPr/>
          </p:nvSpPr>
          <p:spPr>
            <a:xfrm>
              <a:off x="30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7" name="object 64"/>
            <p:cNvSpPr/>
            <p:nvPr/>
          </p:nvSpPr>
          <p:spPr>
            <a:xfrm>
              <a:off x="31381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0a0a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8" name="object 65"/>
            <p:cNvSpPr/>
            <p:nvPr/>
          </p:nvSpPr>
          <p:spPr>
            <a:xfrm>
              <a:off x="32029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1a1a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9" name="object 66"/>
            <p:cNvSpPr/>
            <p:nvPr/>
          </p:nvSpPr>
          <p:spPr>
            <a:xfrm>
              <a:off x="32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3a3a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0" name="object 67"/>
            <p:cNvSpPr/>
            <p:nvPr/>
          </p:nvSpPr>
          <p:spPr>
            <a:xfrm>
              <a:off x="33310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4a4a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1" name="object 68"/>
            <p:cNvSpPr/>
            <p:nvPr/>
          </p:nvSpPr>
          <p:spPr>
            <a:xfrm>
              <a:off x="33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6a6a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2" name="object 69"/>
            <p:cNvSpPr/>
            <p:nvPr/>
          </p:nvSpPr>
          <p:spPr>
            <a:xfrm>
              <a:off x="34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7a7a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3" name="object 70"/>
            <p:cNvSpPr/>
            <p:nvPr/>
          </p:nvSpPr>
          <p:spPr>
            <a:xfrm>
              <a:off x="35236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9a9a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4" name="object 71"/>
            <p:cNvSpPr/>
            <p:nvPr/>
          </p:nvSpPr>
          <p:spPr>
            <a:xfrm>
              <a:off x="35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aaaa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5" name="object 72"/>
            <p:cNvSpPr/>
            <p:nvPr/>
          </p:nvSpPr>
          <p:spPr>
            <a:xfrm>
              <a:off x="36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caca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6" name="object 73"/>
            <p:cNvSpPr/>
            <p:nvPr/>
          </p:nvSpPr>
          <p:spPr>
            <a:xfrm>
              <a:off x="37166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dada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7" name="object 74"/>
            <p:cNvSpPr/>
            <p:nvPr/>
          </p:nvSpPr>
          <p:spPr>
            <a:xfrm>
              <a:off x="37814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faf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8" name="object 75"/>
            <p:cNvSpPr/>
            <p:nvPr/>
          </p:nvSpPr>
          <p:spPr>
            <a:xfrm>
              <a:off x="38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1b1b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9" name="object 76"/>
            <p:cNvSpPr/>
            <p:nvPr/>
          </p:nvSpPr>
          <p:spPr>
            <a:xfrm>
              <a:off x="39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0" name="object 77"/>
            <p:cNvSpPr/>
            <p:nvPr/>
          </p:nvSpPr>
          <p:spPr>
            <a:xfrm>
              <a:off x="39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4b4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1" name="object 78"/>
            <p:cNvSpPr/>
            <p:nvPr/>
          </p:nvSpPr>
          <p:spPr>
            <a:xfrm>
              <a:off x="40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2" name="object 79"/>
            <p:cNvSpPr/>
            <p:nvPr/>
          </p:nvSpPr>
          <p:spPr>
            <a:xfrm>
              <a:off x="41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7b7b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3" name="object 80"/>
            <p:cNvSpPr/>
            <p:nvPr/>
          </p:nvSpPr>
          <p:spPr>
            <a:xfrm>
              <a:off x="41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9b9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4" name="object 81"/>
            <p:cNvSpPr/>
            <p:nvPr/>
          </p:nvSpPr>
          <p:spPr>
            <a:xfrm>
              <a:off x="42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abab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5" name="object 82"/>
            <p:cNvSpPr/>
            <p:nvPr/>
          </p:nvSpPr>
          <p:spPr>
            <a:xfrm>
              <a:off x="42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cbcb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6" name="object 83"/>
            <p:cNvSpPr/>
            <p:nvPr/>
          </p:nvSpPr>
          <p:spPr>
            <a:xfrm>
              <a:off x="43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ebeb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7" name="object 84"/>
            <p:cNvSpPr/>
            <p:nvPr/>
          </p:nvSpPr>
          <p:spPr>
            <a:xfrm>
              <a:off x="44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fbfb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8" name="object 85"/>
            <p:cNvSpPr/>
            <p:nvPr/>
          </p:nvSpPr>
          <p:spPr>
            <a:xfrm>
              <a:off x="44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1c1c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9" name="object 86"/>
            <p:cNvSpPr/>
            <p:nvPr/>
          </p:nvSpPr>
          <p:spPr>
            <a:xfrm>
              <a:off x="45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2c2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0" name="object 87"/>
            <p:cNvSpPr/>
            <p:nvPr/>
          </p:nvSpPr>
          <p:spPr>
            <a:xfrm>
              <a:off x="46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4c4c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1" name="object 88"/>
            <p:cNvSpPr/>
            <p:nvPr/>
          </p:nvSpPr>
          <p:spPr>
            <a:xfrm>
              <a:off x="46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6c6c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2" name="object 89"/>
            <p:cNvSpPr/>
            <p:nvPr/>
          </p:nvSpPr>
          <p:spPr>
            <a:xfrm>
              <a:off x="47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7c7c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3" name="object 90"/>
            <p:cNvSpPr/>
            <p:nvPr/>
          </p:nvSpPr>
          <p:spPr>
            <a:xfrm>
              <a:off x="48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9c9c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4" name="object 91"/>
            <p:cNvSpPr/>
            <p:nvPr/>
          </p:nvSpPr>
          <p:spPr>
            <a:xfrm>
              <a:off x="48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acac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5" name="object 92"/>
            <p:cNvSpPr/>
            <p:nvPr/>
          </p:nvSpPr>
          <p:spPr>
            <a:xfrm>
              <a:off x="49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cccc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6" name="object 93"/>
            <p:cNvSpPr/>
            <p:nvPr/>
          </p:nvSpPr>
          <p:spPr>
            <a:xfrm>
              <a:off x="50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ecec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7" name="object 94"/>
            <p:cNvSpPr/>
            <p:nvPr/>
          </p:nvSpPr>
          <p:spPr>
            <a:xfrm>
              <a:off x="50666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fcfc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8" name="object 95"/>
            <p:cNvSpPr/>
            <p:nvPr/>
          </p:nvSpPr>
          <p:spPr>
            <a:xfrm>
              <a:off x="51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1d1d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9" name="object 96"/>
            <p:cNvSpPr/>
            <p:nvPr/>
          </p:nvSpPr>
          <p:spPr>
            <a:xfrm>
              <a:off x="51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2d2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0" name="object 97"/>
            <p:cNvSpPr/>
            <p:nvPr/>
          </p:nvSpPr>
          <p:spPr>
            <a:xfrm>
              <a:off x="52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4d4d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1" name="object 98"/>
            <p:cNvSpPr/>
            <p:nvPr/>
          </p:nvSpPr>
          <p:spPr>
            <a:xfrm>
              <a:off x="53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5d5d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2" name="object 99"/>
            <p:cNvSpPr/>
            <p:nvPr/>
          </p:nvSpPr>
          <p:spPr>
            <a:xfrm>
              <a:off x="53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6d6d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3" name="object 100"/>
            <p:cNvSpPr/>
            <p:nvPr/>
          </p:nvSpPr>
          <p:spPr>
            <a:xfrm>
              <a:off x="54522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8d8d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4" name="object 101"/>
            <p:cNvSpPr/>
            <p:nvPr/>
          </p:nvSpPr>
          <p:spPr>
            <a:xfrm>
              <a:off x="55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9d9d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5" name="object 102"/>
            <p:cNvSpPr/>
            <p:nvPr/>
          </p:nvSpPr>
          <p:spPr>
            <a:xfrm>
              <a:off x="55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bdbd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6" name="object 103"/>
            <p:cNvSpPr/>
            <p:nvPr/>
          </p:nvSpPr>
          <p:spPr>
            <a:xfrm>
              <a:off x="56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cdcd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7" name="object 104"/>
            <p:cNvSpPr/>
            <p:nvPr/>
          </p:nvSpPr>
          <p:spPr>
            <a:xfrm>
              <a:off x="57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dddd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8" name="object 105"/>
            <p:cNvSpPr/>
            <p:nvPr/>
          </p:nvSpPr>
          <p:spPr>
            <a:xfrm>
              <a:off x="57733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fdfd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9" name="object 106"/>
            <p:cNvSpPr/>
            <p:nvPr/>
          </p:nvSpPr>
          <p:spPr>
            <a:xfrm>
              <a:off x="5837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0e0e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0" name="object 107"/>
            <p:cNvSpPr/>
            <p:nvPr/>
          </p:nvSpPr>
          <p:spPr>
            <a:xfrm>
              <a:off x="59018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1e1e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1" name="object 108"/>
            <p:cNvSpPr/>
            <p:nvPr/>
          </p:nvSpPr>
          <p:spPr>
            <a:xfrm>
              <a:off x="59659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2e2e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2" name="object 109"/>
            <p:cNvSpPr/>
            <p:nvPr/>
          </p:nvSpPr>
          <p:spPr>
            <a:xfrm>
              <a:off x="60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4e4e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3" name="object 110"/>
            <p:cNvSpPr/>
            <p:nvPr/>
          </p:nvSpPr>
          <p:spPr>
            <a:xfrm>
              <a:off x="60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5e5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4" name="object 111"/>
            <p:cNvSpPr/>
            <p:nvPr/>
          </p:nvSpPr>
          <p:spPr>
            <a:xfrm>
              <a:off x="61588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6e6e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5" name="object 112"/>
            <p:cNvSpPr/>
            <p:nvPr/>
          </p:nvSpPr>
          <p:spPr>
            <a:xfrm>
              <a:off x="62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7e7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6" name="object 113"/>
            <p:cNvSpPr/>
            <p:nvPr/>
          </p:nvSpPr>
          <p:spPr>
            <a:xfrm>
              <a:off x="62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8e8e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7" name="object 114"/>
            <p:cNvSpPr/>
            <p:nvPr/>
          </p:nvSpPr>
          <p:spPr>
            <a:xfrm>
              <a:off x="63514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9e9e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8" name="object 115"/>
            <p:cNvSpPr/>
            <p:nvPr/>
          </p:nvSpPr>
          <p:spPr>
            <a:xfrm>
              <a:off x="64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aeae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9" name="object 116"/>
            <p:cNvSpPr/>
            <p:nvPr/>
          </p:nvSpPr>
          <p:spPr>
            <a:xfrm>
              <a:off x="64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bebe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0" name="object 117"/>
            <p:cNvSpPr/>
            <p:nvPr/>
          </p:nvSpPr>
          <p:spPr>
            <a:xfrm>
              <a:off x="6544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cece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1" name="object 118"/>
            <p:cNvSpPr/>
            <p:nvPr/>
          </p:nvSpPr>
          <p:spPr>
            <a:xfrm>
              <a:off x="66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2" name="object 119"/>
            <p:cNvSpPr/>
            <p:nvPr/>
          </p:nvSpPr>
          <p:spPr>
            <a:xfrm>
              <a:off x="66729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eeee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3" name="object 120"/>
            <p:cNvSpPr/>
            <p:nvPr/>
          </p:nvSpPr>
          <p:spPr>
            <a:xfrm>
              <a:off x="67370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fef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4" name="object 121"/>
            <p:cNvSpPr/>
            <p:nvPr/>
          </p:nvSpPr>
          <p:spPr>
            <a:xfrm>
              <a:off x="6801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5" name="object 122"/>
            <p:cNvSpPr/>
            <p:nvPr/>
          </p:nvSpPr>
          <p:spPr>
            <a:xfrm>
              <a:off x="6930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f1f1f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6" name="object 123"/>
            <p:cNvSpPr/>
            <p:nvPr/>
          </p:nvSpPr>
          <p:spPr>
            <a:xfrm>
              <a:off x="69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2f2f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7" name="object 124"/>
            <p:cNvSpPr/>
            <p:nvPr/>
          </p:nvSpPr>
          <p:spPr>
            <a:xfrm>
              <a:off x="70585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3f3f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8" name="object 125"/>
            <p:cNvSpPr/>
            <p:nvPr/>
          </p:nvSpPr>
          <p:spPr>
            <a:xfrm>
              <a:off x="71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4f4f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9" name="object 126"/>
            <p:cNvSpPr/>
            <p:nvPr/>
          </p:nvSpPr>
          <p:spPr>
            <a:xfrm>
              <a:off x="72514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5f5f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0" name="object 127"/>
            <p:cNvSpPr/>
            <p:nvPr/>
          </p:nvSpPr>
          <p:spPr>
            <a:xfrm>
              <a:off x="73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1" name="object 128"/>
            <p:cNvSpPr/>
            <p:nvPr/>
          </p:nvSpPr>
          <p:spPr>
            <a:xfrm>
              <a:off x="74440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7f7f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2" name="object 129"/>
            <p:cNvSpPr/>
            <p:nvPr/>
          </p:nvSpPr>
          <p:spPr>
            <a:xfrm>
              <a:off x="75729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8f8f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3" name="object 130"/>
            <p:cNvSpPr/>
            <p:nvPr/>
          </p:nvSpPr>
          <p:spPr>
            <a:xfrm>
              <a:off x="77011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9f9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4" name="object 131"/>
            <p:cNvSpPr/>
            <p:nvPr/>
          </p:nvSpPr>
          <p:spPr>
            <a:xfrm>
              <a:off x="782964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5" y="32004"/>
                  </a:moveTo>
                  <a:lnTo>
                    <a:pt x="19278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92785" y="32004"/>
                  </a:lnTo>
                  <a:close/>
                </a:path>
              </a:pathLst>
            </a:custGeom>
            <a:solidFill>
              <a:srgbClr val="fafaf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5" name="object 132"/>
            <p:cNvSpPr/>
            <p:nvPr/>
          </p:nvSpPr>
          <p:spPr>
            <a:xfrm>
              <a:off x="80226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bfbf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6" name="object 133"/>
            <p:cNvSpPr/>
            <p:nvPr/>
          </p:nvSpPr>
          <p:spPr>
            <a:xfrm>
              <a:off x="8151480" y="1310760"/>
              <a:ext cx="256320" cy="31680"/>
            </a:xfrm>
            <a:custGeom>
              <a:avLst/>
              <a:gdLst/>
              <a:ahLst/>
              <a:rect l="l" t="t" r="r" b="b"/>
              <a:pathLst>
                <a:path w="257175" h="32384">
                  <a:moveTo>
                    <a:pt x="256794" y="32004"/>
                  </a:moveTo>
                  <a:lnTo>
                    <a:pt x="256794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256794" y="32004"/>
                  </a:lnTo>
                  <a:close/>
                </a:path>
              </a:pathLst>
            </a:custGeom>
            <a:solidFill>
              <a:srgbClr val="fcfc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717" name="object 134" descr=""/>
            <p:cNvPicPr/>
            <p:nvPr/>
          </p:nvPicPr>
          <p:blipFill>
            <a:blip r:embed="rId5"/>
            <a:stretch/>
          </p:blipFill>
          <p:spPr>
            <a:xfrm>
              <a:off x="0" y="0"/>
              <a:ext cx="115200" cy="1137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718" name="object 135"/>
            <p:cNvSpPr/>
            <p:nvPr/>
          </p:nvSpPr>
          <p:spPr>
            <a:xfrm>
              <a:off x="1206360" y="216000"/>
              <a:ext cx="7238160" cy="761400"/>
            </a:xfrm>
            <a:custGeom>
              <a:avLst/>
              <a:gdLst/>
              <a:ahLst/>
              <a:rect l="l" t="t" r="r" b="b"/>
              <a:pathLst>
                <a:path w="7239000" h="762000">
                  <a:moveTo>
                    <a:pt x="0" y="0"/>
                  </a:moveTo>
                  <a:lnTo>
                    <a:pt x="0" y="761999"/>
                  </a:lnTo>
                  <a:lnTo>
                    <a:pt x="7239000" y="761999"/>
                  </a:lnTo>
                  <a:lnTo>
                    <a:pt x="7239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9" name="object 136"/>
            <p:cNvSpPr/>
            <p:nvPr/>
          </p:nvSpPr>
          <p:spPr>
            <a:xfrm>
              <a:off x="1282680" y="1511280"/>
              <a:ext cx="7314480" cy="4876200"/>
            </a:xfrm>
            <a:custGeom>
              <a:avLst/>
              <a:gdLst/>
              <a:ahLst/>
              <a:rect l="l" t="t" r="r" b="b"/>
              <a:pathLst>
                <a:path w="7315200" h="4876800">
                  <a:moveTo>
                    <a:pt x="7315200" y="4876800"/>
                  </a:moveTo>
                  <a:lnTo>
                    <a:pt x="7315200" y="0"/>
                  </a:lnTo>
                  <a:lnTo>
                    <a:pt x="0" y="0"/>
                  </a:lnTo>
                  <a:lnTo>
                    <a:pt x="0" y="4876800"/>
                  </a:lnTo>
                  <a:lnTo>
                    <a:pt x="7315200" y="487680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0" name="object 137"/>
            <p:cNvSpPr/>
            <p:nvPr/>
          </p:nvSpPr>
          <p:spPr>
            <a:xfrm>
              <a:off x="1282680" y="1511280"/>
              <a:ext cx="7314480" cy="4876200"/>
            </a:xfrm>
            <a:custGeom>
              <a:avLst/>
              <a:gdLst/>
              <a:ahLst/>
              <a:rect l="l" t="t" r="r" b="b"/>
              <a:pathLst>
                <a:path w="7315200" h="4876800">
                  <a:moveTo>
                    <a:pt x="0" y="0"/>
                  </a:moveTo>
                  <a:lnTo>
                    <a:pt x="0" y="4876800"/>
                  </a:lnTo>
                  <a:lnTo>
                    <a:pt x="7315200" y="4876800"/>
                  </a:lnTo>
                  <a:lnTo>
                    <a:pt x="7315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21" name="object 138"/>
          <p:cNvSpPr/>
          <p:nvPr/>
        </p:nvSpPr>
        <p:spPr>
          <a:xfrm>
            <a:off x="1366920" y="239760"/>
            <a:ext cx="7010280" cy="608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 anchor="t">
            <a:spAutoFit/>
          </a:bodyPr>
          <a:p>
            <a:pPr marL="2493720" indent="-210456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Implementation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Single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Linked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using</a:t>
            </a:r>
            <a:r>
              <a:rPr b="0" lang="en-IN" sz="32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Array</a:t>
            </a:r>
            <a:endParaRPr b="0" lang="en-IN" sz="32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Symbol"/>
              <a:buChar char=""/>
              <a:tabLst>
                <a:tab algn="l" pos="354960"/>
                <a:tab algn="l" pos="35568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Nodes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consist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info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field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cursor field.</a:t>
            </a:r>
            <a:endParaRPr b="0" lang="en-IN" sz="32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765"/>
              </a:spcBef>
              <a:buClr>
                <a:srgbClr val="000000"/>
              </a:buClr>
              <a:buFont typeface="Symbol"/>
              <a:buChar char=""/>
              <a:tabLst>
                <a:tab algn="l" pos="354960"/>
                <a:tab algn="l" pos="35568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Cursors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represent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array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index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next</a:t>
            </a:r>
            <a:r>
              <a:rPr b="0" lang="en-IN" sz="32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node.</a:t>
            </a:r>
            <a:endParaRPr b="0" lang="en-IN" sz="3200" spc="-1" strike="noStrike">
              <a:latin typeface="Arial"/>
            </a:endParaRPr>
          </a:p>
          <a:p>
            <a:pPr marL="354960" indent="-343080">
              <a:lnSpc>
                <a:spcPct val="100000"/>
              </a:lnSpc>
              <a:spcBef>
                <a:spcPts val="754"/>
              </a:spcBef>
              <a:buClr>
                <a:srgbClr val="000000"/>
              </a:buClr>
              <a:buFont typeface="Symbol"/>
              <a:buChar char=""/>
              <a:tabLst>
                <a:tab algn="l" pos="354960"/>
                <a:tab algn="l" pos="35568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There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node-pool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such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nodes.</a:t>
            </a:r>
            <a:endParaRPr b="0" lang="en-IN" sz="32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754"/>
              </a:spcBef>
              <a:buClr>
                <a:srgbClr val="000000"/>
              </a:buClr>
              <a:buFont typeface="Symbol"/>
              <a:buChar char=""/>
              <a:tabLst>
                <a:tab algn="l" pos="354960"/>
                <a:tab algn="l" pos="35568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All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linked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are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stored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same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node-pool.</a:t>
            </a:r>
            <a:endParaRPr b="0" lang="en-IN" sz="32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765"/>
              </a:spcBef>
              <a:buClr>
                <a:srgbClr val="000000"/>
              </a:buClr>
              <a:buFont typeface="Symbol"/>
              <a:buChar char=""/>
              <a:tabLst>
                <a:tab algn="l" pos="354960"/>
                <a:tab algn="l" pos="35568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“</a:t>
            </a:r>
            <a:r>
              <a:rPr b="0" i="1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available-nodes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”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maintains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all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unused nodes.</a:t>
            </a:r>
            <a:endParaRPr b="0" lang="en-IN" sz="3200" spc="-1" strike="noStrike">
              <a:latin typeface="Arial"/>
            </a:endParaRPr>
          </a:p>
        </p:txBody>
      </p:sp>
      <p:sp>
        <p:nvSpPr>
          <p:cNvPr id="722" name="PlaceHolder 1"/>
          <p:cNvSpPr>
            <a:spLocks noGrp="1"/>
          </p:cNvSpPr>
          <p:nvPr>
            <p:ph type="sldNum" idx="16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B24C4DD4-446A-4472-B949-BD131DC410EB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723" name="" descr=""/>
          <p:cNvPicPr/>
          <p:nvPr/>
        </p:nvPicPr>
        <p:blipFill>
          <a:blip r:embed="rId6"/>
          <a:stretch/>
        </p:blipFill>
        <p:spPr>
          <a:xfrm>
            <a:off x="176040" y="13968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" name="object 2"/>
          <p:cNvGrpSpPr/>
          <p:nvPr/>
        </p:nvGrpSpPr>
        <p:grpSpPr>
          <a:xfrm>
            <a:off x="1206360" y="216000"/>
            <a:ext cx="7390800" cy="1065960"/>
            <a:chOff x="1206360" y="216000"/>
            <a:chExt cx="7390800" cy="1065960"/>
          </a:xfrm>
        </p:grpSpPr>
        <p:sp>
          <p:nvSpPr>
            <p:cNvPr id="725" name="object 3"/>
            <p:cNvSpPr/>
            <p:nvPr/>
          </p:nvSpPr>
          <p:spPr>
            <a:xfrm>
              <a:off x="1206360" y="216000"/>
              <a:ext cx="7390800" cy="1065960"/>
            </a:xfrm>
            <a:custGeom>
              <a:avLst/>
              <a:gdLst/>
              <a:ahLst/>
              <a:rect l="l" t="t" r="r" b="b"/>
              <a:pathLst>
                <a:path w="7391400" h="1066800">
                  <a:moveTo>
                    <a:pt x="7391400" y="1066799"/>
                  </a:moveTo>
                  <a:lnTo>
                    <a:pt x="7391400" y="0"/>
                  </a:lnTo>
                  <a:lnTo>
                    <a:pt x="0" y="0"/>
                  </a:lnTo>
                  <a:lnTo>
                    <a:pt x="0" y="1066800"/>
                  </a:lnTo>
                  <a:lnTo>
                    <a:pt x="7391400" y="10667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6" name="object 4"/>
            <p:cNvSpPr/>
            <p:nvPr/>
          </p:nvSpPr>
          <p:spPr>
            <a:xfrm>
              <a:off x="1206360" y="216000"/>
              <a:ext cx="7390800" cy="1065960"/>
            </a:xfrm>
            <a:custGeom>
              <a:avLst/>
              <a:gdLst/>
              <a:ahLst/>
              <a:rect l="l" t="t" r="r" b="b"/>
              <a:pathLst>
                <a:path w="7391400" h="1066800">
                  <a:moveTo>
                    <a:pt x="0" y="0"/>
                  </a:moveTo>
                  <a:lnTo>
                    <a:pt x="0" y="1066800"/>
                  </a:lnTo>
                  <a:lnTo>
                    <a:pt x="7391400" y="1066799"/>
                  </a:lnTo>
                  <a:lnTo>
                    <a:pt x="73914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27" name="PlaceHolder 1"/>
          <p:cNvSpPr>
            <a:spLocks noGrp="1"/>
          </p:cNvSpPr>
          <p:nvPr>
            <p:ph type="title"/>
          </p:nvPr>
        </p:nvSpPr>
        <p:spPr>
          <a:xfrm>
            <a:off x="1328760" y="239760"/>
            <a:ext cx="714672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3099600" indent="-3087360">
              <a:lnSpc>
                <a:spcPct val="100000"/>
              </a:lnSpc>
              <a:spcBef>
                <a:spcPts val="96"/>
              </a:spcBef>
              <a:buNone/>
              <a:tabLst>
                <a:tab algn="l" pos="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Implementation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of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List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using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Array</a:t>
            </a:r>
            <a:endParaRPr b="0" lang="en-IN" sz="3200" spc="-1" strike="noStrike">
              <a:latin typeface="Arial"/>
            </a:endParaRPr>
          </a:p>
        </p:txBody>
      </p:sp>
      <p:grpSp>
        <p:nvGrpSpPr>
          <p:cNvPr id="728" name="object 6"/>
          <p:cNvGrpSpPr/>
          <p:nvPr/>
        </p:nvGrpSpPr>
        <p:grpSpPr>
          <a:xfrm>
            <a:off x="1206360" y="1434960"/>
            <a:ext cx="7238160" cy="5028480"/>
            <a:chOff x="1206360" y="1434960"/>
            <a:chExt cx="7238160" cy="5028480"/>
          </a:xfrm>
        </p:grpSpPr>
        <p:sp>
          <p:nvSpPr>
            <p:cNvPr id="729" name="object 7"/>
            <p:cNvSpPr/>
            <p:nvPr/>
          </p:nvSpPr>
          <p:spPr>
            <a:xfrm>
              <a:off x="1206360" y="1434960"/>
              <a:ext cx="7238160" cy="5028480"/>
            </a:xfrm>
            <a:custGeom>
              <a:avLst/>
              <a:gdLst/>
              <a:ahLst/>
              <a:rect l="l" t="t" r="r" b="b"/>
              <a:pathLst>
                <a:path w="7239000" h="5029200">
                  <a:moveTo>
                    <a:pt x="7239000" y="5029200"/>
                  </a:moveTo>
                  <a:lnTo>
                    <a:pt x="7239000" y="0"/>
                  </a:lnTo>
                  <a:lnTo>
                    <a:pt x="0" y="0"/>
                  </a:lnTo>
                  <a:lnTo>
                    <a:pt x="0" y="5029200"/>
                  </a:lnTo>
                  <a:lnTo>
                    <a:pt x="7239000" y="502920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0" name="object 8"/>
            <p:cNvSpPr/>
            <p:nvPr/>
          </p:nvSpPr>
          <p:spPr>
            <a:xfrm>
              <a:off x="1206360" y="1434960"/>
              <a:ext cx="7238160" cy="5028480"/>
            </a:xfrm>
            <a:custGeom>
              <a:avLst/>
              <a:gdLst/>
              <a:ahLst/>
              <a:rect l="l" t="t" r="r" b="b"/>
              <a:pathLst>
                <a:path w="7239000" h="5029200">
                  <a:moveTo>
                    <a:pt x="0" y="0"/>
                  </a:moveTo>
                  <a:lnTo>
                    <a:pt x="0" y="5029200"/>
                  </a:lnTo>
                  <a:lnTo>
                    <a:pt x="7239000" y="5029200"/>
                  </a:lnTo>
                  <a:lnTo>
                    <a:pt x="7239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31" name="object 9"/>
          <p:cNvSpPr/>
          <p:nvPr/>
        </p:nvSpPr>
        <p:spPr>
          <a:xfrm>
            <a:off x="1633320" y="1465200"/>
            <a:ext cx="333000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485360"/>
              </a:tabLst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#define</a:t>
            </a:r>
            <a:r>
              <a:rPr b="1" lang="en-IN" sz="1800" spc="44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mne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&lt;max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no.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nodes&gt;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732" name="PlaceHolder 2"/>
          <p:cNvSpPr>
            <a:spLocks noGrp="1"/>
          </p:cNvSpPr>
          <p:nvPr>
            <p:ph type="sldNum" idx="17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EFB61F24-1168-4777-BDF9-94801A001B7F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733" name="object 10"/>
          <p:cNvSpPr/>
          <p:nvPr/>
        </p:nvSpPr>
        <p:spPr>
          <a:xfrm>
            <a:off x="1633320" y="2070000"/>
            <a:ext cx="1855440" cy="67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8040" bIns="0" anchor="t">
            <a:spAutoFit/>
          </a:bodyPr>
          <a:p>
            <a:pPr marL="12600">
              <a:lnSpc>
                <a:spcPct val="100000"/>
              </a:lnSpc>
              <a:spcBef>
                <a:spcPts val="536"/>
              </a:spcBef>
              <a:buNone/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typedef</a:t>
            </a:r>
            <a:r>
              <a:rPr b="1" lang="en-IN" sz="1800" spc="403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</a:t>
            </a:r>
            <a:r>
              <a:rPr b="1" lang="en-IN" sz="1800" spc="40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</a:t>
            </a:r>
            <a:endParaRPr b="0" lang="en-IN" sz="1800" spc="-1" strike="noStrike">
              <a:latin typeface="Arial"/>
            </a:endParaRPr>
          </a:p>
          <a:p>
            <a:pPr marL="1498680">
              <a:lnSpc>
                <a:spcPct val="100000"/>
              </a:lnSpc>
              <a:spcBef>
                <a:spcPts val="439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int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734" name="object 11"/>
          <p:cNvSpPr/>
          <p:nvPr/>
        </p:nvSpPr>
        <p:spPr>
          <a:xfrm>
            <a:off x="4033800" y="2070000"/>
            <a:ext cx="660240" cy="67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-720">
              <a:lnSpc>
                <a:spcPct val="12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info;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ursor;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735" name="object 12"/>
          <p:cNvSpPr/>
          <p:nvPr/>
        </p:nvSpPr>
        <p:spPr>
          <a:xfrm>
            <a:off x="1633320" y="2785680"/>
            <a:ext cx="3967560" cy="164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60200"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r>
              <a:rPr b="0" lang="en-IN" sz="1800" spc="-4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nodetype;</a:t>
            </a:r>
            <a:endParaRPr b="0" lang="en-IN" sz="1800" spc="-1" strike="noStrike">
              <a:latin typeface="Arial"/>
            </a:endParaRPr>
          </a:p>
          <a:p>
            <a:pPr marL="160200">
              <a:lnSpc>
                <a:spcPct val="100000"/>
              </a:lnSpc>
              <a:spcBef>
                <a:spcPts val="51"/>
              </a:spcBef>
              <a:buNone/>
            </a:pPr>
            <a:endParaRPr b="0" lang="en-IN" sz="26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1497960"/>
              </a:tabLst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node_pool</a:t>
            </a:r>
            <a:r>
              <a:rPr b="1" lang="en-IN" sz="1800" spc="-5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[mne];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  <a:tabLst>
                <a:tab algn="l" pos="1497960"/>
              </a:tabLst>
            </a:pPr>
            <a:endParaRPr b="0" lang="en-IN" sz="2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  <a:tabLst>
                <a:tab algn="l" pos="42552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int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head1,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head2,</a:t>
            </a:r>
            <a:r>
              <a:rPr b="0" lang="en-IN" sz="1800" spc="4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head3,</a:t>
            </a:r>
            <a:r>
              <a:rPr b="0" lang="en-IN" sz="1800" spc="42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cur,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prev,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avail;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736" name="object 13"/>
          <p:cNvSpPr/>
          <p:nvPr/>
        </p:nvSpPr>
        <p:spPr>
          <a:xfrm>
            <a:off x="1633320" y="5111280"/>
            <a:ext cx="6420240" cy="74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Write all the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ADT operations of ADT Single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Linked </a:t>
            </a:r>
            <a:r>
              <a:rPr b="0" lang="en-IN" sz="2400" spc="-58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for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implementation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using array.</a:t>
            </a:r>
            <a:endParaRPr b="0" lang="en-IN" sz="2400" spc="-1" strike="noStrike">
              <a:latin typeface="Arial"/>
            </a:endParaRPr>
          </a:p>
        </p:txBody>
      </p:sp>
      <p:pic>
        <p:nvPicPr>
          <p:cNvPr id="737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PlaceHolder 1"/>
          <p:cNvSpPr>
            <a:spLocks noGrp="1"/>
          </p:cNvSpPr>
          <p:nvPr>
            <p:ph type="title"/>
          </p:nvPr>
        </p:nvSpPr>
        <p:spPr>
          <a:xfrm>
            <a:off x="1206360" y="216000"/>
            <a:ext cx="777168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algn="ctr">
              <a:lnSpc>
                <a:spcPct val="100000"/>
              </a:lnSpc>
              <a:spcBef>
                <a:spcPts val="249"/>
              </a:spcBef>
              <a:buNone/>
            </a:pP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Variations</a:t>
            </a:r>
            <a:r>
              <a:rPr b="0" lang="en-IN" sz="44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of</a:t>
            </a:r>
            <a:r>
              <a:rPr b="0" lang="en-IN" sz="44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SLL</a:t>
            </a:r>
            <a:endParaRPr b="0" lang="en-IN" sz="4400" spc="-1" strike="noStrike">
              <a:latin typeface="Arial"/>
            </a:endParaRPr>
          </a:p>
        </p:txBody>
      </p:sp>
      <p:grpSp>
        <p:nvGrpSpPr>
          <p:cNvPr id="739" name="object 3"/>
          <p:cNvGrpSpPr/>
          <p:nvPr/>
        </p:nvGrpSpPr>
        <p:grpSpPr>
          <a:xfrm>
            <a:off x="1282680" y="2273400"/>
            <a:ext cx="5790600" cy="380160"/>
            <a:chOff x="1282680" y="2273400"/>
            <a:chExt cx="5790600" cy="380160"/>
          </a:xfrm>
        </p:grpSpPr>
        <p:sp>
          <p:nvSpPr>
            <p:cNvPr id="740" name="object 4"/>
            <p:cNvSpPr/>
            <p:nvPr/>
          </p:nvSpPr>
          <p:spPr>
            <a:xfrm>
              <a:off x="1282680" y="2273400"/>
              <a:ext cx="5790600" cy="380160"/>
            </a:xfrm>
            <a:custGeom>
              <a:avLst/>
              <a:gdLst/>
              <a:ahLst/>
              <a:rect l="l" t="t" r="r" b="b"/>
              <a:pathLst>
                <a:path w="5791200" h="381000">
                  <a:moveTo>
                    <a:pt x="0" y="0"/>
                  </a:move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close/>
                </a:path>
                <a:path w="5791200" h="381000">
                  <a:moveTo>
                    <a:pt x="1676400" y="0"/>
                  </a:moveTo>
                  <a:lnTo>
                    <a:pt x="1676400" y="380999"/>
                  </a:lnTo>
                  <a:lnTo>
                    <a:pt x="2514600" y="380999"/>
                  </a:lnTo>
                  <a:lnTo>
                    <a:pt x="2514600" y="0"/>
                  </a:lnTo>
                  <a:lnTo>
                    <a:pt x="1676400" y="0"/>
                  </a:lnTo>
                  <a:close/>
                </a:path>
                <a:path w="5791200" h="381000">
                  <a:moveTo>
                    <a:pt x="3276600" y="0"/>
                  </a:moveTo>
                  <a:lnTo>
                    <a:pt x="3276600" y="380999"/>
                  </a:lnTo>
                  <a:lnTo>
                    <a:pt x="4114800" y="380999"/>
                  </a:lnTo>
                  <a:lnTo>
                    <a:pt x="4114800" y="0"/>
                  </a:lnTo>
                  <a:lnTo>
                    <a:pt x="3276600" y="0"/>
                  </a:lnTo>
                  <a:close/>
                </a:path>
                <a:path w="5791200" h="381000">
                  <a:moveTo>
                    <a:pt x="4953000" y="0"/>
                  </a:moveTo>
                  <a:lnTo>
                    <a:pt x="4953000" y="380999"/>
                  </a:lnTo>
                  <a:lnTo>
                    <a:pt x="5791200" y="380999"/>
                  </a:lnTo>
                  <a:lnTo>
                    <a:pt x="5791200" y="0"/>
                  </a:lnTo>
                  <a:lnTo>
                    <a:pt x="495300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1" name="object 5"/>
            <p:cNvSpPr/>
            <p:nvPr/>
          </p:nvSpPr>
          <p:spPr>
            <a:xfrm>
              <a:off x="6692760" y="2273400"/>
              <a:ext cx="380160" cy="380160"/>
            </a:xfrm>
            <a:custGeom>
              <a:avLst/>
              <a:gdLst/>
              <a:ahLst/>
              <a:rect l="l" t="t" r="r" b="b"/>
              <a:pathLst>
                <a:path w="381000" h="381000">
                  <a:moveTo>
                    <a:pt x="381000" y="0"/>
                  </a:moveTo>
                  <a:lnTo>
                    <a:pt x="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aphicFrame>
        <p:nvGraphicFramePr>
          <p:cNvPr id="742" name="object 6"/>
          <p:cNvGraphicFramePr/>
          <p:nvPr/>
        </p:nvGraphicFramePr>
        <p:xfrm>
          <a:off x="1582920" y="2752560"/>
          <a:ext cx="304200" cy="1120320"/>
        </p:xfrm>
        <a:graphic>
          <a:graphicData uri="http://schemas.openxmlformats.org/drawingml/2006/table">
            <a:tbl>
              <a:tblPr/>
              <a:tblGrid>
                <a:gridCol w="218880"/>
                <a:gridCol w="218880"/>
              </a:tblGrid>
              <a:tr h="434880">
                <a:tc>
                  <a:tcPr anchor="t" marL="91440" marR="91440">
                    <a:lnL>
                      <a:noFill/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>
                      <a:noFill/>
                    </a:lnR>
                    <a:lnT>
                      <a:noFill/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52280"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600">
                <a:tc gridSpan="2"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>
                      <a:noFill/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04920">
                <a:tc gridSpan="2">
                  <a:txBody>
                    <a:bodyPr anchor="t">
                      <a:noAutofit/>
                    </a:bodyPr>
                    <a:p>
                      <a:pPr marL="92160">
                        <a:lnSpc>
                          <a:spcPts val="2001"/>
                        </a:lnSpc>
                        <a:spcBef>
                          <a:spcPts val="300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grpSp>
        <p:nvGrpSpPr>
          <p:cNvPr id="743" name="object 7"/>
          <p:cNvGrpSpPr/>
          <p:nvPr/>
        </p:nvGrpSpPr>
        <p:grpSpPr>
          <a:xfrm>
            <a:off x="1690200" y="2273400"/>
            <a:ext cx="5002200" cy="480960"/>
            <a:chOff x="1690200" y="2273400"/>
            <a:chExt cx="5002200" cy="480960"/>
          </a:xfrm>
        </p:grpSpPr>
        <p:sp>
          <p:nvSpPr>
            <p:cNvPr id="744" name="object 8"/>
            <p:cNvSpPr/>
            <p:nvPr/>
          </p:nvSpPr>
          <p:spPr>
            <a:xfrm>
              <a:off x="1816200" y="2273400"/>
              <a:ext cx="1599480" cy="380160"/>
            </a:xfrm>
            <a:custGeom>
              <a:avLst/>
              <a:gdLst/>
              <a:ahLst/>
              <a:rect l="l" t="t" r="r" b="b"/>
              <a:pathLst>
                <a:path w="1600200" h="381000">
                  <a:moveTo>
                    <a:pt x="0" y="0"/>
                  </a:moveTo>
                  <a:lnTo>
                    <a:pt x="0" y="381000"/>
                  </a:lnTo>
                </a:path>
                <a:path w="1600200" h="381000">
                  <a:moveTo>
                    <a:pt x="228600" y="152400"/>
                  </a:moveTo>
                  <a:lnTo>
                    <a:pt x="1044701" y="152399"/>
                  </a:lnTo>
                </a:path>
                <a:path w="1600200" h="381000">
                  <a:moveTo>
                    <a:pt x="1600200" y="0"/>
                  </a:moveTo>
                  <a:lnTo>
                    <a:pt x="160020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5" name="object 9"/>
            <p:cNvSpPr/>
            <p:nvPr/>
          </p:nvSpPr>
          <p:spPr>
            <a:xfrm>
              <a:off x="2859120" y="237600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6" name="object 10"/>
            <p:cNvSpPr/>
            <p:nvPr/>
          </p:nvSpPr>
          <p:spPr>
            <a:xfrm>
              <a:off x="3568680" y="2273400"/>
              <a:ext cx="1523160" cy="380160"/>
            </a:xfrm>
            <a:custGeom>
              <a:avLst/>
              <a:gdLst/>
              <a:ahLst/>
              <a:rect l="l" t="t" r="r" b="b"/>
              <a:pathLst>
                <a:path w="1524000" h="381000">
                  <a:moveTo>
                    <a:pt x="0" y="152399"/>
                  </a:moveTo>
                  <a:lnTo>
                    <a:pt x="892301" y="152399"/>
                  </a:lnTo>
                </a:path>
                <a:path w="1524000" h="381000">
                  <a:moveTo>
                    <a:pt x="1524000" y="0"/>
                  </a:moveTo>
                  <a:lnTo>
                    <a:pt x="152400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7" name="object 11"/>
            <p:cNvSpPr/>
            <p:nvPr/>
          </p:nvSpPr>
          <p:spPr>
            <a:xfrm>
              <a:off x="4459320" y="23760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8" name="object 12"/>
            <p:cNvSpPr/>
            <p:nvPr/>
          </p:nvSpPr>
          <p:spPr>
            <a:xfrm>
              <a:off x="5245200" y="227340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152399"/>
                  </a:moveTo>
                  <a:lnTo>
                    <a:pt x="892301" y="152399"/>
                  </a:lnTo>
                </a:path>
                <a:path w="1447800" h="381000">
                  <a:moveTo>
                    <a:pt x="1447800" y="0"/>
                  </a:moveTo>
                  <a:lnTo>
                    <a:pt x="144780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9" name="object 13"/>
            <p:cNvSpPr/>
            <p:nvPr/>
          </p:nvSpPr>
          <p:spPr>
            <a:xfrm>
              <a:off x="1690200" y="2376000"/>
              <a:ext cx="4544640" cy="378360"/>
            </a:xfrm>
            <a:custGeom>
              <a:avLst/>
              <a:gdLst/>
              <a:ahLst/>
              <a:rect l="l" t="t" r="r" b="b"/>
              <a:pathLst>
                <a:path w="4545330" h="379094">
                  <a:moveTo>
                    <a:pt x="99822" y="378714"/>
                  </a:moveTo>
                  <a:lnTo>
                    <a:pt x="49530" y="278130"/>
                  </a:lnTo>
                  <a:lnTo>
                    <a:pt x="0" y="378714"/>
                  </a:lnTo>
                  <a:lnTo>
                    <a:pt x="99822" y="378714"/>
                  </a:lnTo>
                  <a:close/>
                </a:path>
                <a:path w="4545330" h="379094">
                  <a:moveTo>
                    <a:pt x="4545330" y="49530"/>
                  </a:moveTo>
                  <a:lnTo>
                    <a:pt x="4445508" y="0"/>
                  </a:lnTo>
                  <a:lnTo>
                    <a:pt x="4445508" y="99822"/>
                  </a:lnTo>
                  <a:lnTo>
                    <a:pt x="4545330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50" name="object 14"/>
          <p:cNvSpPr/>
          <p:nvPr/>
        </p:nvSpPr>
        <p:spPr>
          <a:xfrm>
            <a:off x="1057320" y="4200480"/>
            <a:ext cx="5480640" cy="223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 with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special head node containing the </a:t>
            </a:r>
            <a:r>
              <a:rPr b="0" lang="en-IN" sz="2400" spc="-58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length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 the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 as info.</a:t>
            </a:r>
            <a:endParaRPr b="0" lang="en-IN" sz="24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en-IN" sz="2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"/>
              </a:spcBef>
              <a:buNone/>
            </a:pPr>
            <a:endParaRPr b="0" lang="en-IN" sz="23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One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can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also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store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max,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min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and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other </a:t>
            </a:r>
            <a:r>
              <a:rPr b="0" lang="en-IN" sz="2400" spc="-58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statistics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if required.</a:t>
            </a:r>
            <a:endParaRPr b="0" lang="en-IN" sz="2400" spc="-1" strike="noStrike">
              <a:latin typeface="Arial"/>
            </a:endParaRPr>
          </a:p>
        </p:txBody>
      </p:sp>
      <p:sp>
        <p:nvSpPr>
          <p:cNvPr id="751" name="PlaceHolder 2"/>
          <p:cNvSpPr>
            <a:spLocks noGrp="1"/>
          </p:cNvSpPr>
          <p:nvPr>
            <p:ph type="sldNum" idx="18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CF090391-8D94-4F9A-A0BD-402F1989F208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752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object 2"/>
          <p:cNvSpPr/>
          <p:nvPr/>
        </p:nvSpPr>
        <p:spPr>
          <a:xfrm>
            <a:off x="1359000" y="139680"/>
            <a:ext cx="7759080" cy="913680"/>
          </a:xfrm>
          <a:custGeom>
            <a:avLst/>
            <a:gdLst/>
            <a:ahLst/>
            <a:rect l="l" t="t" r="r" b="b"/>
            <a:pathLst>
              <a:path w="7759700" h="914400">
                <a:moveTo>
                  <a:pt x="0" y="0"/>
                </a:moveTo>
                <a:lnTo>
                  <a:pt x="0" y="914399"/>
                </a:lnTo>
                <a:lnTo>
                  <a:pt x="7759700" y="914399"/>
                </a:lnTo>
              </a:path>
              <a:path w="7759700" h="914400">
                <a:moveTo>
                  <a:pt x="7759700" y="0"/>
                </a:moveTo>
                <a:lnTo>
                  <a:pt x="0" y="0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4" name="PlaceHolder 1"/>
          <p:cNvSpPr>
            <a:spLocks noGrp="1"/>
          </p:cNvSpPr>
          <p:nvPr>
            <p:ph type="title"/>
          </p:nvPr>
        </p:nvSpPr>
        <p:spPr>
          <a:xfrm>
            <a:off x="2850480" y="159120"/>
            <a:ext cx="478512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>
              <a:lnSpc>
                <a:spcPct val="100000"/>
              </a:lnSpc>
              <a:spcBef>
                <a:spcPts val="96"/>
              </a:spcBef>
              <a:buNone/>
            </a:pP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Variations</a:t>
            </a:r>
            <a:r>
              <a:rPr b="0" lang="en-IN" sz="4400" spc="-2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of</a:t>
            </a:r>
            <a:r>
              <a:rPr b="0" lang="en-IN" sz="4400" spc="-2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SLL</a:t>
            </a:r>
            <a:r>
              <a:rPr b="0" lang="en-IN" sz="44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IN" sz="4400" spc="-1" strike="noStrike">
              <a:latin typeface="Arial"/>
            </a:endParaRPr>
          </a:p>
        </p:txBody>
      </p:sp>
      <p:grpSp>
        <p:nvGrpSpPr>
          <p:cNvPr id="755" name="object 4"/>
          <p:cNvGrpSpPr/>
          <p:nvPr/>
        </p:nvGrpSpPr>
        <p:grpSpPr>
          <a:xfrm>
            <a:off x="1206360" y="2197080"/>
            <a:ext cx="6400440" cy="380160"/>
            <a:chOff x="1206360" y="2197080"/>
            <a:chExt cx="6400440" cy="380160"/>
          </a:xfrm>
        </p:grpSpPr>
        <p:sp>
          <p:nvSpPr>
            <p:cNvPr id="756" name="object 5"/>
            <p:cNvSpPr/>
            <p:nvPr/>
          </p:nvSpPr>
          <p:spPr>
            <a:xfrm>
              <a:off x="1206360" y="2197080"/>
              <a:ext cx="380160" cy="380160"/>
            </a:xfrm>
            <a:custGeom>
              <a:avLst/>
              <a:gdLst/>
              <a:ahLst/>
              <a:rect l="l" t="t" r="r" b="b"/>
              <a:pathLst>
                <a:path w="381000" h="381000">
                  <a:moveTo>
                    <a:pt x="381000" y="381000"/>
                  </a:moveTo>
                  <a:lnTo>
                    <a:pt x="381000" y="0"/>
                  </a:lnTo>
                  <a:lnTo>
                    <a:pt x="0" y="0"/>
                  </a:lnTo>
                  <a:lnTo>
                    <a:pt x="0" y="381000"/>
                  </a:lnTo>
                  <a:lnTo>
                    <a:pt x="381000" y="381000"/>
                  </a:lnTo>
                  <a:close/>
                </a:path>
              </a:pathLst>
            </a:custGeom>
            <a:solidFill>
              <a:srgbClr val="00cc9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7" name="object 6"/>
            <p:cNvSpPr/>
            <p:nvPr/>
          </p:nvSpPr>
          <p:spPr>
            <a:xfrm>
              <a:off x="1206360" y="2197080"/>
              <a:ext cx="913680" cy="380160"/>
            </a:xfrm>
            <a:custGeom>
              <a:avLst/>
              <a:gdLst/>
              <a:ahLst/>
              <a:rect l="l" t="t" r="r" b="b"/>
              <a:pathLst>
                <a:path w="914400" h="381000">
                  <a:moveTo>
                    <a:pt x="0" y="0"/>
                  </a:moveTo>
                  <a:lnTo>
                    <a:pt x="0" y="381000"/>
                  </a:lnTo>
                  <a:lnTo>
                    <a:pt x="381000" y="381000"/>
                  </a:lnTo>
                  <a:lnTo>
                    <a:pt x="381000" y="0"/>
                  </a:lnTo>
                  <a:lnTo>
                    <a:pt x="0" y="0"/>
                  </a:lnTo>
                  <a:close/>
                </a:path>
                <a:path w="914400" h="381000">
                  <a:moveTo>
                    <a:pt x="381000" y="0"/>
                  </a:moveTo>
                  <a:lnTo>
                    <a:pt x="381000" y="381000"/>
                  </a:lnTo>
                  <a:lnTo>
                    <a:pt x="914400" y="381000"/>
                  </a:lnTo>
                  <a:lnTo>
                    <a:pt x="914400" y="0"/>
                  </a:lnTo>
                  <a:lnTo>
                    <a:pt x="38100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8" name="object 7"/>
            <p:cNvSpPr/>
            <p:nvPr/>
          </p:nvSpPr>
          <p:spPr>
            <a:xfrm>
              <a:off x="1892160" y="2349360"/>
              <a:ext cx="739800" cy="360"/>
            </a:xfrm>
            <a:custGeom>
              <a:avLst/>
              <a:gdLst/>
              <a:ahLst/>
              <a:rect l="l" t="t" r="r" b="b"/>
              <a:pathLst>
                <a:path w="740410" h="0">
                  <a:moveTo>
                    <a:pt x="0" y="0"/>
                  </a:moveTo>
                  <a:lnTo>
                    <a:pt x="7399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9" name="object 8"/>
            <p:cNvSpPr/>
            <p:nvPr/>
          </p:nvSpPr>
          <p:spPr>
            <a:xfrm>
              <a:off x="2730600" y="21970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0" name="object 9"/>
            <p:cNvSpPr/>
            <p:nvPr/>
          </p:nvSpPr>
          <p:spPr>
            <a:xfrm>
              <a:off x="3111480" y="2197080"/>
              <a:ext cx="360" cy="380160"/>
            </a:xfrm>
            <a:custGeom>
              <a:avLst/>
              <a:gdLst/>
              <a:ah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1" name="object 10"/>
            <p:cNvSpPr/>
            <p:nvPr/>
          </p:nvSpPr>
          <p:spPr>
            <a:xfrm>
              <a:off x="2630520" y="230004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2" name="object 11"/>
            <p:cNvSpPr/>
            <p:nvPr/>
          </p:nvSpPr>
          <p:spPr>
            <a:xfrm>
              <a:off x="3340080" y="2425680"/>
              <a:ext cx="663480" cy="360"/>
            </a:xfrm>
            <a:custGeom>
              <a:avLst/>
              <a:gdLst/>
              <a:ahLst/>
              <a:rect l="l" t="t" r="r" b="b"/>
              <a:pathLst>
                <a:path w="664210" h="0">
                  <a:moveTo>
                    <a:pt x="0" y="0"/>
                  </a:moveTo>
                  <a:lnTo>
                    <a:pt x="6637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3" name="object 12"/>
            <p:cNvSpPr/>
            <p:nvPr/>
          </p:nvSpPr>
          <p:spPr>
            <a:xfrm>
              <a:off x="4102200" y="21970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4" name="object 13"/>
            <p:cNvSpPr/>
            <p:nvPr/>
          </p:nvSpPr>
          <p:spPr>
            <a:xfrm>
              <a:off x="4483080" y="2197080"/>
              <a:ext cx="815760" cy="380160"/>
            </a:xfrm>
            <a:custGeom>
              <a:avLst/>
              <a:gdLst/>
              <a:ahLst/>
              <a:rect l="l" t="t" r="r" b="b"/>
              <a:pathLst>
                <a:path w="816610" h="381000">
                  <a:moveTo>
                    <a:pt x="0" y="0"/>
                  </a:moveTo>
                  <a:lnTo>
                    <a:pt x="0" y="380999"/>
                  </a:lnTo>
                </a:path>
                <a:path w="816610" h="381000">
                  <a:moveTo>
                    <a:pt x="228600" y="152399"/>
                  </a:moveTo>
                  <a:lnTo>
                    <a:pt x="816101" y="1523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5" name="object 14"/>
            <p:cNvSpPr/>
            <p:nvPr/>
          </p:nvSpPr>
          <p:spPr>
            <a:xfrm>
              <a:off x="5397480" y="21970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6" name="object 15"/>
            <p:cNvSpPr/>
            <p:nvPr/>
          </p:nvSpPr>
          <p:spPr>
            <a:xfrm>
              <a:off x="5297760" y="230004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7" name="object 16"/>
            <p:cNvSpPr/>
            <p:nvPr/>
          </p:nvSpPr>
          <p:spPr>
            <a:xfrm>
              <a:off x="6006960" y="2349360"/>
              <a:ext cx="739800" cy="360"/>
            </a:xfrm>
            <a:custGeom>
              <a:avLst/>
              <a:gdLst/>
              <a:ahLst/>
              <a:rect l="l" t="t" r="r" b="b"/>
              <a:pathLst>
                <a:path w="740409" h="0">
                  <a:moveTo>
                    <a:pt x="0" y="0"/>
                  </a:moveTo>
                  <a:lnTo>
                    <a:pt x="7399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8" name="object 17"/>
            <p:cNvSpPr/>
            <p:nvPr/>
          </p:nvSpPr>
          <p:spPr>
            <a:xfrm>
              <a:off x="6845400" y="21970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9" name="object 18"/>
            <p:cNvSpPr/>
            <p:nvPr/>
          </p:nvSpPr>
          <p:spPr>
            <a:xfrm>
              <a:off x="4002120" y="2300040"/>
              <a:ext cx="2842920" cy="175680"/>
            </a:xfrm>
            <a:custGeom>
              <a:avLst/>
              <a:gdLst/>
              <a:ahLst/>
              <a:rect l="l" t="t" r="r" b="b"/>
              <a:pathLst>
                <a:path w="2843529" h="176530">
                  <a:moveTo>
                    <a:pt x="99822" y="125730"/>
                  </a:moveTo>
                  <a:lnTo>
                    <a:pt x="0" y="76200"/>
                  </a:lnTo>
                  <a:lnTo>
                    <a:pt x="0" y="176022"/>
                  </a:lnTo>
                  <a:lnTo>
                    <a:pt x="99822" y="125730"/>
                  </a:lnTo>
                  <a:close/>
                </a:path>
                <a:path w="2843529" h="176530">
                  <a:moveTo>
                    <a:pt x="2843022" y="49530"/>
                  </a:moveTo>
                  <a:lnTo>
                    <a:pt x="2743200" y="0"/>
                  </a:lnTo>
                  <a:lnTo>
                    <a:pt x="2743200" y="99822"/>
                  </a:lnTo>
                  <a:lnTo>
                    <a:pt x="28430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70" name="object 19"/>
          <p:cNvSpPr/>
          <p:nvPr/>
        </p:nvSpPr>
        <p:spPr>
          <a:xfrm>
            <a:off x="1209960" y="3210120"/>
            <a:ext cx="5760720" cy="186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with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dummy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first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node.</a:t>
            </a:r>
            <a:endParaRPr b="0" lang="en-IN" sz="24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en-IN" sz="2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</a:pPr>
            <a:endParaRPr b="0" lang="en-IN" sz="23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Uniform insertion and deletion operation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– </a:t>
            </a:r>
            <a:r>
              <a:rPr b="0" lang="en-IN" sz="24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insert_front</a:t>
            </a:r>
            <a:r>
              <a:rPr b="0" lang="en-IN" sz="24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and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delete_front</a:t>
            </a:r>
            <a:r>
              <a:rPr b="0" lang="en-IN" sz="24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are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not</a:t>
            </a:r>
            <a:r>
              <a:rPr b="0" lang="en-IN" sz="24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necessary.</a:t>
            </a:r>
            <a:endParaRPr b="0" lang="en-IN" sz="2400" spc="-1" strike="noStrike">
              <a:latin typeface="Arial"/>
            </a:endParaRPr>
          </a:p>
        </p:txBody>
      </p:sp>
      <p:sp>
        <p:nvSpPr>
          <p:cNvPr id="771" name="PlaceHolder 2"/>
          <p:cNvSpPr>
            <a:spLocks noGrp="1"/>
          </p:cNvSpPr>
          <p:nvPr>
            <p:ph type="sldNum" idx="19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D6257E82-E0C7-471A-9A60-32DF75206374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772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3" name="object 2"/>
          <p:cNvGrpSpPr/>
          <p:nvPr/>
        </p:nvGrpSpPr>
        <p:grpSpPr>
          <a:xfrm>
            <a:off x="1130400" y="1968480"/>
            <a:ext cx="6628680" cy="609120"/>
            <a:chOff x="1130400" y="1968480"/>
            <a:chExt cx="6628680" cy="609120"/>
          </a:xfrm>
        </p:grpSpPr>
        <p:sp>
          <p:nvSpPr>
            <p:cNvPr id="774" name="object 3"/>
            <p:cNvSpPr/>
            <p:nvPr/>
          </p:nvSpPr>
          <p:spPr>
            <a:xfrm>
              <a:off x="1130400" y="196848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  <a:lnTo>
                    <a:pt x="838199" y="381000"/>
                  </a:lnTo>
                  <a:lnTo>
                    <a:pt x="83819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5" name="object 4"/>
            <p:cNvSpPr/>
            <p:nvPr/>
          </p:nvSpPr>
          <p:spPr>
            <a:xfrm>
              <a:off x="1587600" y="1968480"/>
              <a:ext cx="1044360" cy="380160"/>
            </a:xfrm>
            <a:custGeom>
              <a:avLst/>
              <a:gdLst/>
              <a:ahLst/>
              <a:rect l="l" t="t" r="r" b="b"/>
              <a:pathLst>
                <a:path w="1045210" h="381000">
                  <a:moveTo>
                    <a:pt x="0" y="0"/>
                  </a:moveTo>
                  <a:lnTo>
                    <a:pt x="0" y="381000"/>
                  </a:lnTo>
                </a:path>
                <a:path w="1045210" h="381000">
                  <a:moveTo>
                    <a:pt x="152400" y="228600"/>
                  </a:moveTo>
                  <a:lnTo>
                    <a:pt x="1044701" y="2285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6" name="object 5"/>
            <p:cNvSpPr/>
            <p:nvPr/>
          </p:nvSpPr>
          <p:spPr>
            <a:xfrm>
              <a:off x="2730600" y="19684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7" name="object 6"/>
            <p:cNvSpPr/>
            <p:nvPr/>
          </p:nvSpPr>
          <p:spPr>
            <a:xfrm>
              <a:off x="3187800" y="1968480"/>
              <a:ext cx="360" cy="380160"/>
            </a:xfrm>
            <a:custGeom>
              <a:avLst/>
              <a:gdLst/>
              <a:ah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8" name="object 7"/>
            <p:cNvSpPr/>
            <p:nvPr/>
          </p:nvSpPr>
          <p:spPr>
            <a:xfrm>
              <a:off x="2630520" y="214740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9" name="object 8"/>
            <p:cNvSpPr/>
            <p:nvPr/>
          </p:nvSpPr>
          <p:spPr>
            <a:xfrm>
              <a:off x="3340080" y="2197080"/>
              <a:ext cx="663480" cy="360"/>
            </a:xfrm>
            <a:custGeom>
              <a:avLst/>
              <a:gdLst/>
              <a:ahLst/>
              <a:rect l="l" t="t" r="r" b="b"/>
              <a:pathLst>
                <a:path w="664210" h="0">
                  <a:moveTo>
                    <a:pt x="0" y="0"/>
                  </a:moveTo>
                  <a:lnTo>
                    <a:pt x="6637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0" name="object 9"/>
            <p:cNvSpPr/>
            <p:nvPr/>
          </p:nvSpPr>
          <p:spPr>
            <a:xfrm>
              <a:off x="4102200" y="19684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1" name="object 10"/>
            <p:cNvSpPr/>
            <p:nvPr/>
          </p:nvSpPr>
          <p:spPr>
            <a:xfrm>
              <a:off x="4483080" y="1968480"/>
              <a:ext cx="360" cy="380160"/>
            </a:xfrm>
            <a:custGeom>
              <a:avLst/>
              <a:gdLst/>
              <a:ah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09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2" name="object 11"/>
            <p:cNvSpPr/>
            <p:nvPr/>
          </p:nvSpPr>
          <p:spPr>
            <a:xfrm>
              <a:off x="4002120" y="2147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3" name="object 12"/>
            <p:cNvSpPr/>
            <p:nvPr/>
          </p:nvSpPr>
          <p:spPr>
            <a:xfrm>
              <a:off x="4635360" y="2197080"/>
              <a:ext cx="511200" cy="360"/>
            </a:xfrm>
            <a:custGeom>
              <a:avLst/>
              <a:gdLst/>
              <a:ahLst/>
              <a:rect l="l" t="t" r="r" b="b"/>
              <a:pathLst>
                <a:path w="511810" h="0">
                  <a:moveTo>
                    <a:pt x="0" y="0"/>
                  </a:moveTo>
                  <a:lnTo>
                    <a:pt x="5113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4" name="object 13"/>
            <p:cNvSpPr/>
            <p:nvPr/>
          </p:nvSpPr>
          <p:spPr>
            <a:xfrm>
              <a:off x="5145120" y="2147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5" name="object 14"/>
            <p:cNvSpPr/>
            <p:nvPr/>
          </p:nvSpPr>
          <p:spPr>
            <a:xfrm>
              <a:off x="1434960" y="2447640"/>
              <a:ext cx="360" cy="129960"/>
            </a:xfrm>
            <a:custGeom>
              <a:avLst/>
              <a:gdLst/>
              <a:ahLst/>
              <a:rect l="l" t="t" r="r" b="b"/>
              <a:pathLst>
                <a:path w="0" h="130810">
                  <a:moveTo>
                    <a:pt x="0" y="130301"/>
                  </a:moveTo>
                  <a:lnTo>
                    <a:pt x="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6" name="object 15"/>
            <p:cNvSpPr/>
            <p:nvPr/>
          </p:nvSpPr>
          <p:spPr>
            <a:xfrm>
              <a:off x="1385640" y="2349360"/>
              <a:ext cx="99720" cy="100080"/>
            </a:xfrm>
            <a:custGeom>
              <a:avLst/>
              <a:gdLst/>
              <a:ahLst/>
              <a:rect l="l" t="t" r="r" b="b"/>
              <a:pathLst>
                <a:path w="100330" h="100964">
                  <a:moveTo>
                    <a:pt x="99822" y="100583"/>
                  </a:moveTo>
                  <a:lnTo>
                    <a:pt x="49530" y="0"/>
                  </a:lnTo>
                  <a:lnTo>
                    <a:pt x="0" y="100583"/>
                  </a:lnTo>
                  <a:lnTo>
                    <a:pt x="99822" y="1005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7" name="object 16"/>
            <p:cNvSpPr/>
            <p:nvPr/>
          </p:nvSpPr>
          <p:spPr>
            <a:xfrm>
              <a:off x="6997680" y="19684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0999"/>
                  </a:lnTo>
                  <a:lnTo>
                    <a:pt x="762000" y="380999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8" name="object 17"/>
            <p:cNvSpPr/>
            <p:nvPr/>
          </p:nvSpPr>
          <p:spPr>
            <a:xfrm>
              <a:off x="6692760" y="1968480"/>
              <a:ext cx="685080" cy="380160"/>
            </a:xfrm>
            <a:custGeom>
              <a:avLst/>
              <a:gdLst/>
              <a:ahLst/>
              <a:rect l="l" t="t" r="r" b="b"/>
              <a:pathLst>
                <a:path w="685800" h="381000">
                  <a:moveTo>
                    <a:pt x="685800" y="0"/>
                  </a:moveTo>
                  <a:lnTo>
                    <a:pt x="685800" y="380999"/>
                  </a:lnTo>
                </a:path>
                <a:path w="685800" h="381000">
                  <a:moveTo>
                    <a:pt x="0" y="228599"/>
                  </a:moveTo>
                  <a:lnTo>
                    <a:pt x="206501" y="2285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9" name="object 18"/>
            <p:cNvSpPr/>
            <p:nvPr/>
          </p:nvSpPr>
          <p:spPr>
            <a:xfrm>
              <a:off x="6897960" y="2147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0" name="object 19"/>
            <p:cNvSpPr/>
            <p:nvPr/>
          </p:nvSpPr>
          <p:spPr>
            <a:xfrm>
              <a:off x="5549760" y="2197080"/>
              <a:ext cx="913680" cy="360"/>
            </a:xfrm>
            <a:custGeom>
              <a:avLst/>
              <a:gdLst/>
              <a:ahLst/>
              <a:rect l="l" t="t" r="r" b="b"/>
              <a:pathLst>
                <a:path w="914400" h="0">
                  <a:moveTo>
                    <a:pt x="0" y="0"/>
                  </a:moveTo>
                  <a:lnTo>
                    <a:pt x="152400" y="0"/>
                  </a:lnTo>
                </a:path>
                <a:path w="914400" h="0">
                  <a:moveTo>
                    <a:pt x="381000" y="0"/>
                  </a:moveTo>
                  <a:lnTo>
                    <a:pt x="533400" y="0"/>
                  </a:lnTo>
                </a:path>
                <a:path w="914400" h="0">
                  <a:moveTo>
                    <a:pt x="762000" y="0"/>
                  </a:moveTo>
                  <a:lnTo>
                    <a:pt x="91440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91" name="PlaceHolder 1"/>
          <p:cNvSpPr>
            <a:spLocks noGrp="1"/>
          </p:cNvSpPr>
          <p:nvPr>
            <p:ph type="title"/>
          </p:nvPr>
        </p:nvSpPr>
        <p:spPr>
          <a:xfrm>
            <a:off x="1434960" y="216000"/>
            <a:ext cx="700956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algn="ctr">
              <a:lnSpc>
                <a:spcPts val="5151"/>
              </a:lnSpc>
              <a:spcBef>
                <a:spcPts val="249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Circular</a:t>
            </a:r>
            <a:r>
              <a:rPr b="0" lang="en-IN" sz="4400" spc="-3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SLL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792" name="object 21"/>
          <p:cNvSpPr/>
          <p:nvPr/>
        </p:nvSpPr>
        <p:spPr>
          <a:xfrm>
            <a:off x="981360" y="2527200"/>
            <a:ext cx="6926040" cy="161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65240">
              <a:lnSpc>
                <a:spcPts val="1981"/>
              </a:lnSpc>
              <a:spcBef>
                <a:spcPts val="99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ts val="1981"/>
              </a:lnSpc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Any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any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traversal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possible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1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But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enter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after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last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element,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one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has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traverse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whole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86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Using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tail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pointer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instead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pointer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may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useful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793" name="object 22"/>
          <p:cNvGrpSpPr/>
          <p:nvPr/>
        </p:nvGrpSpPr>
        <p:grpSpPr>
          <a:xfrm>
            <a:off x="1385640" y="1587600"/>
            <a:ext cx="6678000" cy="608760"/>
            <a:chOff x="1385640" y="1587600"/>
            <a:chExt cx="6678000" cy="608760"/>
          </a:xfrm>
        </p:grpSpPr>
        <p:sp>
          <p:nvSpPr>
            <p:cNvPr id="794" name="object 23"/>
            <p:cNvSpPr/>
            <p:nvPr/>
          </p:nvSpPr>
          <p:spPr>
            <a:xfrm>
              <a:off x="1434960" y="1587600"/>
              <a:ext cx="6628680" cy="608760"/>
            </a:xfrm>
            <a:custGeom>
              <a:avLst/>
              <a:gdLst/>
              <a:ahLst/>
              <a:rect l="l" t="t" r="r" b="b"/>
              <a:pathLst>
                <a:path w="6629400" h="609600">
                  <a:moveTo>
                    <a:pt x="6172200" y="609599"/>
                  </a:moveTo>
                  <a:lnTo>
                    <a:pt x="6629400" y="609599"/>
                  </a:lnTo>
                  <a:lnTo>
                    <a:pt x="6629400" y="0"/>
                  </a:lnTo>
                  <a:lnTo>
                    <a:pt x="0" y="0"/>
                  </a:lnTo>
                  <a:lnTo>
                    <a:pt x="0" y="2827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5" name="object 24"/>
            <p:cNvSpPr/>
            <p:nvPr/>
          </p:nvSpPr>
          <p:spPr>
            <a:xfrm>
              <a:off x="1385640" y="186876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0"/>
                  </a:moveTo>
                  <a:lnTo>
                    <a:pt x="0" y="0"/>
                  </a:lnTo>
                  <a:lnTo>
                    <a:pt x="49530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6" name="object 25"/>
          <p:cNvGrpSpPr/>
          <p:nvPr/>
        </p:nvGrpSpPr>
        <p:grpSpPr>
          <a:xfrm>
            <a:off x="1130400" y="4230720"/>
            <a:ext cx="6705000" cy="785520"/>
            <a:chOff x="1130400" y="4230720"/>
            <a:chExt cx="6705000" cy="785520"/>
          </a:xfrm>
        </p:grpSpPr>
        <p:sp>
          <p:nvSpPr>
            <p:cNvPr id="797" name="object 26"/>
            <p:cNvSpPr/>
            <p:nvPr/>
          </p:nvSpPr>
          <p:spPr>
            <a:xfrm>
              <a:off x="1130400" y="433080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1000"/>
                  </a:lnTo>
                  <a:lnTo>
                    <a:pt x="762000" y="381000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8" name="object 27"/>
            <p:cNvSpPr/>
            <p:nvPr/>
          </p:nvSpPr>
          <p:spPr>
            <a:xfrm>
              <a:off x="1739880" y="4483080"/>
              <a:ext cx="815760" cy="360"/>
            </a:xfrm>
            <a:custGeom>
              <a:avLst/>
              <a:gdLst/>
              <a:ahLst/>
              <a:rect l="l" t="t" r="r" b="b"/>
              <a:pathLst>
                <a:path w="816610" h="0">
                  <a:moveTo>
                    <a:pt x="0" y="0"/>
                  </a:moveTo>
                  <a:lnTo>
                    <a:pt x="8161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9" name="object 28"/>
            <p:cNvSpPr/>
            <p:nvPr/>
          </p:nvSpPr>
          <p:spPr>
            <a:xfrm>
              <a:off x="2654280" y="433080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1000"/>
                  </a:lnTo>
                  <a:lnTo>
                    <a:pt x="761999" y="381000"/>
                  </a:lnTo>
                  <a:lnTo>
                    <a:pt x="76199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0" name="object 29"/>
            <p:cNvSpPr/>
            <p:nvPr/>
          </p:nvSpPr>
          <p:spPr>
            <a:xfrm>
              <a:off x="2554560" y="443340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1" name="object 30"/>
            <p:cNvSpPr/>
            <p:nvPr/>
          </p:nvSpPr>
          <p:spPr>
            <a:xfrm>
              <a:off x="3187800" y="4559400"/>
              <a:ext cx="815760" cy="360"/>
            </a:xfrm>
            <a:custGeom>
              <a:avLst/>
              <a:gdLst/>
              <a:ahLst/>
              <a:rect l="l" t="t" r="r" b="b"/>
              <a:pathLst>
                <a:path w="816610" h="0">
                  <a:moveTo>
                    <a:pt x="0" y="0"/>
                  </a:moveTo>
                  <a:lnTo>
                    <a:pt x="8161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2" name="object 31"/>
            <p:cNvSpPr/>
            <p:nvPr/>
          </p:nvSpPr>
          <p:spPr>
            <a:xfrm>
              <a:off x="4102200" y="433080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1000"/>
                  </a:lnTo>
                  <a:lnTo>
                    <a:pt x="762000" y="381000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3" name="object 32"/>
            <p:cNvSpPr/>
            <p:nvPr/>
          </p:nvSpPr>
          <p:spPr>
            <a:xfrm>
              <a:off x="4002120" y="45097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4" name="object 33"/>
            <p:cNvSpPr/>
            <p:nvPr/>
          </p:nvSpPr>
          <p:spPr>
            <a:xfrm>
              <a:off x="4711680" y="4483080"/>
              <a:ext cx="358560" cy="360"/>
            </a:xfrm>
            <a:custGeom>
              <a:avLst/>
              <a:gdLst/>
              <a:ahLst/>
              <a:rect l="l" t="t" r="r" b="b"/>
              <a:pathLst>
                <a:path w="359410" h="0">
                  <a:moveTo>
                    <a:pt x="0" y="0"/>
                  </a:moveTo>
                  <a:lnTo>
                    <a:pt x="3589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5" name="object 34"/>
            <p:cNvSpPr/>
            <p:nvPr/>
          </p:nvSpPr>
          <p:spPr>
            <a:xfrm>
              <a:off x="1309320" y="4230720"/>
              <a:ext cx="3858840" cy="302040"/>
            </a:xfrm>
            <a:custGeom>
              <a:avLst/>
              <a:gdLst/>
              <a:ahLst/>
              <a:rect l="l" t="t" r="r" b="b"/>
              <a:pathLst>
                <a:path w="3859529" h="302895">
                  <a:moveTo>
                    <a:pt x="99822" y="0"/>
                  </a:moveTo>
                  <a:lnTo>
                    <a:pt x="0" y="0"/>
                  </a:lnTo>
                  <a:lnTo>
                    <a:pt x="49530" y="99822"/>
                  </a:lnTo>
                  <a:lnTo>
                    <a:pt x="99822" y="0"/>
                  </a:lnTo>
                  <a:close/>
                </a:path>
                <a:path w="3859529" h="302895">
                  <a:moveTo>
                    <a:pt x="3859530" y="252222"/>
                  </a:moveTo>
                  <a:lnTo>
                    <a:pt x="3759708" y="202692"/>
                  </a:lnTo>
                  <a:lnTo>
                    <a:pt x="3759708" y="302514"/>
                  </a:lnTo>
                  <a:lnTo>
                    <a:pt x="3859530" y="2522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6" name="object 35"/>
            <p:cNvSpPr/>
            <p:nvPr/>
          </p:nvSpPr>
          <p:spPr>
            <a:xfrm>
              <a:off x="7074000" y="4254480"/>
              <a:ext cx="761400" cy="380160"/>
            </a:xfrm>
            <a:custGeom>
              <a:avLst/>
              <a:gdLst/>
              <a:ahLst/>
              <a:rect l="l" t="t" r="r" b="b"/>
              <a:pathLst>
                <a:path w="762000" h="381000">
                  <a:moveTo>
                    <a:pt x="0" y="0"/>
                  </a:moveTo>
                  <a:lnTo>
                    <a:pt x="0" y="381000"/>
                  </a:lnTo>
                  <a:lnTo>
                    <a:pt x="762000" y="381000"/>
                  </a:lnTo>
                  <a:lnTo>
                    <a:pt x="7620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7" name="object 36"/>
            <p:cNvSpPr/>
            <p:nvPr/>
          </p:nvSpPr>
          <p:spPr>
            <a:xfrm>
              <a:off x="6540480" y="4483080"/>
              <a:ext cx="434880" cy="360"/>
            </a:xfrm>
            <a:custGeom>
              <a:avLst/>
              <a:gdLst/>
              <a:ahLst/>
              <a:rect l="l" t="t" r="r" b="b"/>
              <a:pathLst>
                <a:path w="435609" h="0">
                  <a:moveTo>
                    <a:pt x="0" y="0"/>
                  </a:moveTo>
                  <a:lnTo>
                    <a:pt x="4351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8" name="object 37"/>
            <p:cNvSpPr/>
            <p:nvPr/>
          </p:nvSpPr>
          <p:spPr>
            <a:xfrm>
              <a:off x="6973920" y="4433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9" name="object 38"/>
            <p:cNvSpPr/>
            <p:nvPr/>
          </p:nvSpPr>
          <p:spPr>
            <a:xfrm>
              <a:off x="7607160" y="4733640"/>
              <a:ext cx="360" cy="282600"/>
            </a:xfrm>
            <a:custGeom>
              <a:avLst/>
              <a:gdLst/>
              <a:ahLst/>
              <a:rect l="l" t="t" r="r" b="b"/>
              <a:pathLst>
                <a:path w="0" h="283210">
                  <a:moveTo>
                    <a:pt x="0" y="282701"/>
                  </a:moveTo>
                  <a:lnTo>
                    <a:pt x="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0" name="object 39"/>
            <p:cNvSpPr/>
            <p:nvPr/>
          </p:nvSpPr>
          <p:spPr>
            <a:xfrm>
              <a:off x="7557840" y="4635360"/>
              <a:ext cx="99720" cy="100080"/>
            </a:xfrm>
            <a:custGeom>
              <a:avLst/>
              <a:gdLst/>
              <a:ahLst/>
              <a:rect l="l" t="t" r="r" b="b"/>
              <a:pathLst>
                <a:path w="100329" h="100964">
                  <a:moveTo>
                    <a:pt x="99822" y="100584"/>
                  </a:moveTo>
                  <a:lnTo>
                    <a:pt x="49529" y="0"/>
                  </a:lnTo>
                  <a:lnTo>
                    <a:pt x="0" y="100584"/>
                  </a:lnTo>
                  <a:lnTo>
                    <a:pt x="99822" y="10058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1" name="object 40"/>
            <p:cNvSpPr/>
            <p:nvPr/>
          </p:nvSpPr>
          <p:spPr>
            <a:xfrm>
              <a:off x="5397480" y="4483080"/>
              <a:ext cx="837360" cy="360"/>
            </a:xfrm>
            <a:custGeom>
              <a:avLst/>
              <a:gdLst/>
              <a:ahLst/>
              <a:rect l="l" t="t" r="r" b="b"/>
              <a:pathLst>
                <a:path w="838200" h="0">
                  <a:moveTo>
                    <a:pt x="0" y="0"/>
                  </a:moveTo>
                  <a:lnTo>
                    <a:pt x="228600" y="0"/>
                  </a:lnTo>
                </a:path>
                <a:path w="838200" h="0">
                  <a:moveTo>
                    <a:pt x="457200" y="0"/>
                  </a:moveTo>
                  <a:lnTo>
                    <a:pt x="609600" y="0"/>
                  </a:lnTo>
                </a:path>
                <a:path w="838200" h="0">
                  <a:moveTo>
                    <a:pt x="685800" y="0"/>
                  </a:moveTo>
                  <a:lnTo>
                    <a:pt x="83820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12" name="object 41"/>
          <p:cNvSpPr/>
          <p:nvPr/>
        </p:nvSpPr>
        <p:spPr>
          <a:xfrm>
            <a:off x="7534440" y="4965840"/>
            <a:ext cx="31608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tail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813" name="object 42"/>
          <p:cNvSpPr/>
          <p:nvPr/>
        </p:nvSpPr>
        <p:spPr>
          <a:xfrm>
            <a:off x="981360" y="4933800"/>
            <a:ext cx="6588000" cy="110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93680" bIns="0" anchor="t">
            <a:spAutoFit/>
          </a:bodyPr>
          <a:p>
            <a:pPr marL="12600">
              <a:lnSpc>
                <a:spcPct val="100000"/>
              </a:lnSpc>
              <a:spcBef>
                <a:spcPts val="1525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SLL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it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not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easy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find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out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predecessor</a:t>
            </a:r>
            <a:r>
              <a:rPr b="0" lang="en-IN" sz="24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endParaRPr b="0" lang="en-IN" sz="24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429"/>
              </a:spcBef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Solution</a:t>
            </a:r>
            <a:r>
              <a:rPr b="0" lang="en-IN" sz="24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Doubly</a:t>
            </a:r>
            <a:r>
              <a:rPr b="0" lang="en-IN" sz="24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Linked</a:t>
            </a:r>
            <a:r>
              <a:rPr b="0" lang="en-IN" sz="24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endParaRPr b="0" lang="en-IN" sz="2400" spc="-1" strike="noStrike">
              <a:latin typeface="Arial"/>
            </a:endParaRPr>
          </a:p>
        </p:txBody>
      </p:sp>
      <p:sp>
        <p:nvSpPr>
          <p:cNvPr id="814" name="object 43"/>
          <p:cNvSpPr/>
          <p:nvPr/>
        </p:nvSpPr>
        <p:spPr>
          <a:xfrm>
            <a:off x="1359000" y="3949560"/>
            <a:ext cx="6780960" cy="532800"/>
          </a:xfrm>
          <a:custGeom>
            <a:avLst/>
            <a:gdLst/>
            <a:ahLst/>
            <a:rect l="l" t="t" r="r" b="b"/>
            <a:pathLst>
              <a:path w="6781800" h="533400">
                <a:moveTo>
                  <a:pt x="6324600" y="533400"/>
                </a:moveTo>
                <a:lnTo>
                  <a:pt x="6781800" y="533400"/>
                </a:lnTo>
                <a:lnTo>
                  <a:pt x="6781800" y="0"/>
                </a:lnTo>
                <a:lnTo>
                  <a:pt x="0" y="0"/>
                </a:lnTo>
                <a:lnTo>
                  <a:pt x="0" y="282702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15" name="PlaceHolder 2"/>
          <p:cNvSpPr>
            <a:spLocks noGrp="1"/>
          </p:cNvSpPr>
          <p:nvPr>
            <p:ph type="sldNum" idx="20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B365DABF-67C3-47B3-8E9B-4F1549233292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816" name="" descr=""/>
          <p:cNvPicPr/>
          <p:nvPr/>
        </p:nvPicPr>
        <p:blipFill>
          <a:blip r:embed="rId1"/>
          <a:stretch/>
        </p:blipFill>
        <p:spPr>
          <a:xfrm>
            <a:off x="180000" y="19656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object 2"/>
          <p:cNvSpPr/>
          <p:nvPr/>
        </p:nvSpPr>
        <p:spPr>
          <a:xfrm>
            <a:off x="8593560" y="6568200"/>
            <a:ext cx="153000" cy="16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en-IN" sz="1000" spc="-1" strike="noStrike">
                <a:solidFill>
                  <a:srgbClr val="00be8d"/>
                </a:solidFill>
                <a:latin typeface="Times New Roman"/>
                <a:ea typeface="DejaVu Sans"/>
              </a:rPr>
              <a:t>16</a:t>
            </a:r>
            <a:endParaRPr b="0" lang="en-IN" sz="1000" spc="-1" strike="noStrike">
              <a:latin typeface="Arial"/>
            </a:endParaRPr>
          </a:p>
        </p:txBody>
      </p:sp>
      <p:grpSp>
        <p:nvGrpSpPr>
          <p:cNvPr id="818" name="object 3"/>
          <p:cNvGrpSpPr/>
          <p:nvPr/>
        </p:nvGrpSpPr>
        <p:grpSpPr>
          <a:xfrm>
            <a:off x="0" y="0"/>
            <a:ext cx="8407800" cy="2500920"/>
            <a:chOff x="0" y="0"/>
            <a:chExt cx="8407800" cy="2500920"/>
          </a:xfrm>
        </p:grpSpPr>
        <p:pic>
          <p:nvPicPr>
            <p:cNvPr id="819" name="object 4" descr=""/>
            <p:cNvPicPr/>
            <p:nvPr/>
          </p:nvPicPr>
          <p:blipFill>
            <a:blip r:embed="rId1"/>
            <a:stretch/>
          </p:blipFill>
          <p:spPr>
            <a:xfrm>
              <a:off x="139680" y="139680"/>
              <a:ext cx="919440" cy="837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20" name="object 5"/>
            <p:cNvSpPr/>
            <p:nvPr/>
          </p:nvSpPr>
          <p:spPr>
            <a:xfrm>
              <a:off x="858960" y="1051200"/>
              <a:ext cx="369000" cy="474120"/>
            </a:xfrm>
            <a:custGeom>
              <a:avLst/>
              <a:gdLst/>
              <a:ahLst/>
              <a:rect l="l" t="t" r="r" b="b"/>
              <a:pathLst>
                <a:path w="369569" h="474980">
                  <a:moveTo>
                    <a:pt x="0" y="474725"/>
                  </a:moveTo>
                  <a:lnTo>
                    <a:pt x="369570" y="474725"/>
                  </a:lnTo>
                  <a:lnTo>
                    <a:pt x="369570" y="0"/>
                  </a:lnTo>
                  <a:lnTo>
                    <a:pt x="0" y="0"/>
                  </a:lnTo>
                  <a:lnTo>
                    <a:pt x="0" y="474725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821" name="object 6" descr=""/>
            <p:cNvPicPr/>
            <p:nvPr/>
          </p:nvPicPr>
          <p:blipFill>
            <a:blip r:embed="rId2"/>
            <a:stretch/>
          </p:blipFill>
          <p:spPr>
            <a:xfrm>
              <a:off x="1228680" y="1051200"/>
              <a:ext cx="367200" cy="4741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22" name="object 7" descr=""/>
            <p:cNvPicPr/>
            <p:nvPr/>
          </p:nvPicPr>
          <p:blipFill>
            <a:blip r:embed="rId3"/>
            <a:stretch/>
          </p:blipFill>
          <p:spPr>
            <a:xfrm>
              <a:off x="767880" y="97776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23" name="object 8"/>
            <p:cNvSpPr/>
            <p:nvPr/>
          </p:nvSpPr>
          <p:spPr>
            <a:xfrm>
              <a:off x="745920" y="977760"/>
              <a:ext cx="258480" cy="194760"/>
            </a:xfrm>
            <a:custGeom>
              <a:avLst/>
              <a:gdLst/>
              <a:ahLst/>
              <a:rect l="l" t="t" r="r" b="b"/>
              <a:pathLst>
                <a:path w="259080" h="195580">
                  <a:moveTo>
                    <a:pt x="258804" y="195072"/>
                  </a:moveTo>
                  <a:lnTo>
                    <a:pt x="258804" y="178307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d2d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4" name="object 9"/>
            <p:cNvSpPr/>
            <p:nvPr/>
          </p:nvSpPr>
          <p:spPr>
            <a:xfrm>
              <a:off x="724680" y="97776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5" y="211074"/>
                  </a:moveTo>
                  <a:lnTo>
                    <a:pt x="280035" y="19507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280035" y="211074"/>
                  </a:lnTo>
                  <a:close/>
                </a:path>
              </a:pathLst>
            </a:custGeom>
            <a:solidFill>
              <a:srgbClr val="d3d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5" name="object 10"/>
            <p:cNvSpPr/>
            <p:nvPr/>
          </p:nvSpPr>
          <p:spPr>
            <a:xfrm>
              <a:off x="703440" y="97776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301265" y="211074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d4d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6" name="object 11"/>
            <p:cNvSpPr/>
            <p:nvPr/>
          </p:nvSpPr>
          <p:spPr>
            <a:xfrm>
              <a:off x="681120" y="97776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323506" y="227075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d5d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7" name="object 12"/>
            <p:cNvSpPr/>
            <p:nvPr/>
          </p:nvSpPr>
          <p:spPr>
            <a:xfrm>
              <a:off x="659880" y="97776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2"/>
                  </a:moveTo>
                  <a:lnTo>
                    <a:pt x="344736" y="243839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44736" y="259842"/>
                  </a:lnTo>
                  <a:close/>
                </a:path>
              </a:pathLst>
            </a:custGeom>
            <a:solidFill>
              <a:srgbClr val="d6d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8" name="object 13"/>
            <p:cNvSpPr/>
            <p:nvPr/>
          </p:nvSpPr>
          <p:spPr>
            <a:xfrm>
              <a:off x="638640" y="97776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4" h="276225">
                  <a:moveTo>
                    <a:pt x="365966" y="275844"/>
                  </a:moveTo>
                  <a:lnTo>
                    <a:pt x="365966" y="25984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65966" y="275844"/>
                  </a:lnTo>
                  <a:close/>
                </a:path>
              </a:pathLst>
            </a:custGeom>
            <a:solidFill>
              <a:srgbClr val="d8d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9" name="object 14"/>
            <p:cNvSpPr/>
            <p:nvPr/>
          </p:nvSpPr>
          <p:spPr>
            <a:xfrm>
              <a:off x="616320" y="9777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388207" y="275844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d9d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0" name="object 15"/>
            <p:cNvSpPr/>
            <p:nvPr/>
          </p:nvSpPr>
          <p:spPr>
            <a:xfrm>
              <a:off x="595080" y="97776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10"/>
                  </a:moveTo>
                  <a:lnTo>
                    <a:pt x="409437" y="29260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09437" y="308610"/>
                  </a:lnTo>
                  <a:close/>
                </a:path>
              </a:pathLst>
            </a:custGeom>
            <a:solidFill>
              <a:srgbClr val="dbd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1" name="object 16"/>
            <p:cNvSpPr/>
            <p:nvPr/>
          </p:nvSpPr>
          <p:spPr>
            <a:xfrm>
              <a:off x="573840" y="97776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2"/>
                  </a:moveTo>
                  <a:lnTo>
                    <a:pt x="430667" y="30861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30667" y="324612"/>
                  </a:lnTo>
                  <a:close/>
                </a:path>
              </a:pathLst>
            </a:custGeom>
            <a:solidFill>
              <a:srgbClr val="dcd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2" name="object 17"/>
            <p:cNvSpPr/>
            <p:nvPr/>
          </p:nvSpPr>
          <p:spPr>
            <a:xfrm>
              <a:off x="552600" y="97776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451897" y="32461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dddd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3" name="object 18"/>
            <p:cNvSpPr/>
            <p:nvPr/>
          </p:nvSpPr>
          <p:spPr>
            <a:xfrm>
              <a:off x="530280" y="9777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474138" y="340613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dfd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4" name="object 19"/>
            <p:cNvSpPr/>
            <p:nvPr/>
          </p:nvSpPr>
          <p:spPr>
            <a:xfrm>
              <a:off x="509040" y="97776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80"/>
                  </a:moveTo>
                  <a:lnTo>
                    <a:pt x="495368" y="35737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95368" y="373380"/>
                  </a:lnTo>
                  <a:close/>
                </a:path>
              </a:pathLst>
            </a:custGeom>
            <a:solidFill>
              <a:srgbClr val="e1e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5" name="object 20"/>
            <p:cNvSpPr/>
            <p:nvPr/>
          </p:nvSpPr>
          <p:spPr>
            <a:xfrm>
              <a:off x="487800" y="97776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516598" y="37338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2e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6" name="object 21"/>
            <p:cNvSpPr/>
            <p:nvPr/>
          </p:nvSpPr>
          <p:spPr>
            <a:xfrm>
              <a:off x="465840" y="9777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5"/>
                  </a:moveTo>
                  <a:lnTo>
                    <a:pt x="538839" y="389381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538839" y="406145"/>
                  </a:lnTo>
                  <a:close/>
                </a:path>
              </a:pathLst>
            </a:custGeom>
            <a:solidFill>
              <a:srgbClr val="e4e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7" name="object 22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560070" y="406145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6e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8" name="object 23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0" y="0"/>
                  </a:lnTo>
                  <a:lnTo>
                    <a:pt x="0" y="16002"/>
                  </a:lnTo>
                  <a:lnTo>
                    <a:pt x="538839" y="422148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7e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9" name="object 24"/>
            <p:cNvSpPr/>
            <p:nvPr/>
          </p:nvSpPr>
          <p:spPr>
            <a:xfrm>
              <a:off x="444600" y="9939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6"/>
                  </a:moveTo>
                  <a:lnTo>
                    <a:pt x="0" y="0"/>
                  </a:lnTo>
                  <a:lnTo>
                    <a:pt x="0" y="16764"/>
                  </a:lnTo>
                  <a:lnTo>
                    <a:pt x="516598" y="406146"/>
                  </a:lnTo>
                  <a:lnTo>
                    <a:pt x="538839" y="406146"/>
                  </a:lnTo>
                  <a:close/>
                </a:path>
              </a:pathLst>
            </a:custGeom>
            <a:solidFill>
              <a:srgbClr val="e9e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0" name="object 25"/>
            <p:cNvSpPr/>
            <p:nvPr/>
          </p:nvSpPr>
          <p:spPr>
            <a:xfrm>
              <a:off x="444600" y="101052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95368" y="389381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be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1" name="object 26"/>
            <p:cNvSpPr/>
            <p:nvPr/>
          </p:nvSpPr>
          <p:spPr>
            <a:xfrm>
              <a:off x="444600" y="102672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7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74138" y="373379"/>
                  </a:lnTo>
                  <a:lnTo>
                    <a:pt x="495368" y="373379"/>
                  </a:lnTo>
                  <a:close/>
                </a:path>
              </a:pathLst>
            </a:custGeom>
            <a:solidFill>
              <a:srgbClr val="ece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2" name="object 27"/>
            <p:cNvSpPr/>
            <p:nvPr/>
          </p:nvSpPr>
          <p:spPr>
            <a:xfrm>
              <a:off x="444600" y="10425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451897" y="357377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eeee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3" name="object 28"/>
            <p:cNvSpPr/>
            <p:nvPr/>
          </p:nvSpPr>
          <p:spPr>
            <a:xfrm>
              <a:off x="444600" y="105948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30667" y="340613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efe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4" name="object 29"/>
            <p:cNvSpPr/>
            <p:nvPr/>
          </p:nvSpPr>
          <p:spPr>
            <a:xfrm>
              <a:off x="444600" y="107532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09437" y="324611"/>
                  </a:lnTo>
                  <a:lnTo>
                    <a:pt x="430667" y="324611"/>
                  </a:lnTo>
                  <a:close/>
                </a:path>
              </a:pathLst>
            </a:custGeom>
            <a:solidFill>
              <a:srgbClr val="f1f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5" name="object 30"/>
            <p:cNvSpPr/>
            <p:nvPr/>
          </p:nvSpPr>
          <p:spPr>
            <a:xfrm>
              <a:off x="444600" y="109152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0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88207" y="308609"/>
                  </a:lnTo>
                  <a:lnTo>
                    <a:pt x="409437" y="308609"/>
                  </a:lnTo>
                  <a:close/>
                </a:path>
              </a:pathLst>
            </a:custGeom>
            <a:solidFill>
              <a:srgbClr val="f2f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6" name="object 31"/>
            <p:cNvSpPr/>
            <p:nvPr/>
          </p:nvSpPr>
          <p:spPr>
            <a:xfrm>
              <a:off x="444600" y="11073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65966" y="292607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f3f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7" name="object 32"/>
            <p:cNvSpPr/>
            <p:nvPr/>
          </p:nvSpPr>
          <p:spPr>
            <a:xfrm>
              <a:off x="444600" y="112428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5" h="276225">
                  <a:moveTo>
                    <a:pt x="365966" y="27584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44736" y="275843"/>
                  </a:lnTo>
                  <a:lnTo>
                    <a:pt x="365966" y="275843"/>
                  </a:lnTo>
                  <a:close/>
                </a:path>
              </a:pathLst>
            </a:custGeom>
            <a:solidFill>
              <a:srgbClr val="f4f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8" name="object 33"/>
            <p:cNvSpPr/>
            <p:nvPr/>
          </p:nvSpPr>
          <p:spPr>
            <a:xfrm>
              <a:off x="444600" y="114012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23506" y="259841"/>
                  </a:lnTo>
                  <a:lnTo>
                    <a:pt x="344736" y="259841"/>
                  </a:lnTo>
                  <a:close/>
                </a:path>
              </a:pathLst>
            </a:custGeom>
            <a:solidFill>
              <a:srgbClr val="f5f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9" name="object 34"/>
            <p:cNvSpPr/>
            <p:nvPr/>
          </p:nvSpPr>
          <p:spPr>
            <a:xfrm>
              <a:off x="444600" y="115632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01265" y="243839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f6f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0" name="object 35"/>
            <p:cNvSpPr/>
            <p:nvPr/>
          </p:nvSpPr>
          <p:spPr>
            <a:xfrm>
              <a:off x="444600" y="117288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80034" y="227075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f7f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1" name="object 36"/>
            <p:cNvSpPr/>
            <p:nvPr/>
          </p:nvSpPr>
          <p:spPr>
            <a:xfrm>
              <a:off x="444600" y="118908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4" y="211074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58804" y="211074"/>
                  </a:lnTo>
                  <a:lnTo>
                    <a:pt x="280034" y="211074"/>
                  </a:lnTo>
                  <a:close/>
                </a:path>
              </a:pathLst>
            </a:custGeom>
            <a:solidFill>
              <a:srgbClr val="f8f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2" name="object 37"/>
            <p:cNvSpPr/>
            <p:nvPr/>
          </p:nvSpPr>
          <p:spPr>
            <a:xfrm>
              <a:off x="444600" y="1204920"/>
              <a:ext cx="258480" cy="194760"/>
            </a:xfrm>
            <a:custGeom>
              <a:avLst/>
              <a:gdLst/>
              <a:ahLst/>
              <a:rect l="l" t="t" r="r" b="b"/>
              <a:pathLst>
                <a:path w="259079" h="195580">
                  <a:moveTo>
                    <a:pt x="258804" y="195072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236563" y="195072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f9f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853" name="object 38" descr=""/>
            <p:cNvPicPr/>
            <p:nvPr/>
          </p:nvPicPr>
          <p:blipFill>
            <a:blip r:embed="rId4"/>
            <a:stretch/>
          </p:blipFill>
          <p:spPr>
            <a:xfrm>
              <a:off x="444600" y="122184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54" name="object 39"/>
            <p:cNvSpPr/>
            <p:nvPr/>
          </p:nvSpPr>
          <p:spPr>
            <a:xfrm>
              <a:off x="760680" y="520560"/>
              <a:ext cx="349920" cy="1052280"/>
            </a:xfrm>
            <a:custGeom>
              <a:avLst/>
              <a:gdLst/>
              <a:ahLst/>
              <a:rect l="l" t="t" r="r" b="b"/>
              <a:pathLst>
                <a:path w="350519" h="1052830">
                  <a:moveTo>
                    <a:pt x="192786" y="790194"/>
                  </a:moveTo>
                  <a:lnTo>
                    <a:pt x="0" y="790194"/>
                  </a:lnTo>
                  <a:lnTo>
                    <a:pt x="0" y="822198"/>
                  </a:lnTo>
                  <a:lnTo>
                    <a:pt x="192786" y="822198"/>
                  </a:lnTo>
                  <a:lnTo>
                    <a:pt x="192786" y="790194"/>
                  </a:lnTo>
                  <a:close/>
                </a:path>
                <a:path w="350519" h="1052830">
                  <a:moveTo>
                    <a:pt x="350520" y="0"/>
                  </a:moveTo>
                  <a:lnTo>
                    <a:pt x="318516" y="0"/>
                  </a:lnTo>
                  <a:lnTo>
                    <a:pt x="318516" y="1052322"/>
                  </a:lnTo>
                  <a:lnTo>
                    <a:pt x="350520" y="1052322"/>
                  </a:lnTo>
                  <a:lnTo>
                    <a:pt x="350520" y="0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5" name="object 40"/>
            <p:cNvSpPr/>
            <p:nvPr/>
          </p:nvSpPr>
          <p:spPr>
            <a:xfrm>
              <a:off x="95364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8" y="32003"/>
                  </a:moveTo>
                  <a:lnTo>
                    <a:pt x="128778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8" y="32003"/>
                  </a:lnTo>
                  <a:close/>
                </a:path>
              </a:pathLst>
            </a:custGeom>
            <a:solidFill>
              <a:srgbClr val="82828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6" name="object 41"/>
            <p:cNvSpPr/>
            <p:nvPr/>
          </p:nvSpPr>
          <p:spPr>
            <a:xfrm>
              <a:off x="10821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3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5" y="32003"/>
                  </a:lnTo>
                  <a:close/>
                </a:path>
              </a:pathLst>
            </a:custGeom>
            <a:solidFill>
              <a:srgbClr val="83838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7" name="object 42"/>
            <p:cNvSpPr/>
            <p:nvPr/>
          </p:nvSpPr>
          <p:spPr>
            <a:xfrm>
              <a:off x="12103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4848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8" name="object 43"/>
            <p:cNvSpPr/>
            <p:nvPr/>
          </p:nvSpPr>
          <p:spPr>
            <a:xfrm>
              <a:off x="133920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6" y="32003"/>
                  </a:moveTo>
                  <a:lnTo>
                    <a:pt x="19278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92786" y="32003"/>
                  </a:lnTo>
                  <a:close/>
                </a:path>
              </a:pathLst>
            </a:custGeom>
            <a:solidFill>
              <a:srgbClr val="85858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9" name="object 44"/>
            <p:cNvSpPr/>
            <p:nvPr/>
          </p:nvSpPr>
          <p:spPr>
            <a:xfrm>
              <a:off x="15318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6868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0" name="object 45"/>
            <p:cNvSpPr/>
            <p:nvPr/>
          </p:nvSpPr>
          <p:spPr>
            <a:xfrm>
              <a:off x="1660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7878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1" name="object 46"/>
            <p:cNvSpPr/>
            <p:nvPr/>
          </p:nvSpPr>
          <p:spPr>
            <a:xfrm>
              <a:off x="172476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8888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2" name="object 47"/>
            <p:cNvSpPr/>
            <p:nvPr/>
          </p:nvSpPr>
          <p:spPr>
            <a:xfrm>
              <a:off x="1853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9898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3" name="object 48"/>
            <p:cNvSpPr/>
            <p:nvPr/>
          </p:nvSpPr>
          <p:spPr>
            <a:xfrm>
              <a:off x="1917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a8a8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4" name="object 49"/>
            <p:cNvSpPr/>
            <p:nvPr/>
          </p:nvSpPr>
          <p:spPr>
            <a:xfrm>
              <a:off x="1981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b8b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5" name="object 50"/>
            <p:cNvSpPr/>
            <p:nvPr/>
          </p:nvSpPr>
          <p:spPr>
            <a:xfrm>
              <a:off x="2046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d8d8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6" name="object 51"/>
            <p:cNvSpPr/>
            <p:nvPr/>
          </p:nvSpPr>
          <p:spPr>
            <a:xfrm>
              <a:off x="21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e8e8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7" name="object 52"/>
            <p:cNvSpPr/>
            <p:nvPr/>
          </p:nvSpPr>
          <p:spPr>
            <a:xfrm>
              <a:off x="21744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f8f8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8" name="object 53"/>
            <p:cNvSpPr/>
            <p:nvPr/>
          </p:nvSpPr>
          <p:spPr>
            <a:xfrm>
              <a:off x="2238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6" y="32003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6" y="32003"/>
                  </a:lnTo>
                  <a:close/>
                </a:path>
              </a:pathLst>
            </a:custGeom>
            <a:solidFill>
              <a:srgbClr val="90909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9" name="object 54"/>
            <p:cNvSpPr/>
            <p:nvPr/>
          </p:nvSpPr>
          <p:spPr>
            <a:xfrm>
              <a:off x="2367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91919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0" name="object 55"/>
            <p:cNvSpPr/>
            <p:nvPr/>
          </p:nvSpPr>
          <p:spPr>
            <a:xfrm>
              <a:off x="2431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2929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1" name="object 56"/>
            <p:cNvSpPr/>
            <p:nvPr/>
          </p:nvSpPr>
          <p:spPr>
            <a:xfrm>
              <a:off x="24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3939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2" name="object 57"/>
            <p:cNvSpPr/>
            <p:nvPr/>
          </p:nvSpPr>
          <p:spPr>
            <a:xfrm>
              <a:off x="25599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4949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3" name="object 58"/>
            <p:cNvSpPr/>
            <p:nvPr/>
          </p:nvSpPr>
          <p:spPr>
            <a:xfrm>
              <a:off x="2624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5959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4" name="object 59"/>
            <p:cNvSpPr/>
            <p:nvPr/>
          </p:nvSpPr>
          <p:spPr>
            <a:xfrm>
              <a:off x="26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5" name="object 60"/>
            <p:cNvSpPr/>
            <p:nvPr/>
          </p:nvSpPr>
          <p:spPr>
            <a:xfrm>
              <a:off x="27525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8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6" name="object 61"/>
            <p:cNvSpPr/>
            <p:nvPr/>
          </p:nvSpPr>
          <p:spPr>
            <a:xfrm>
              <a:off x="28173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4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5" y="32004"/>
                  </a:lnTo>
                  <a:close/>
                </a:path>
              </a:pathLst>
            </a:custGeom>
            <a:solidFill>
              <a:srgbClr val="9a9a9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7" name="object 62"/>
            <p:cNvSpPr/>
            <p:nvPr/>
          </p:nvSpPr>
          <p:spPr>
            <a:xfrm>
              <a:off x="29455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9c9c9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8" name="object 63"/>
            <p:cNvSpPr/>
            <p:nvPr/>
          </p:nvSpPr>
          <p:spPr>
            <a:xfrm>
              <a:off x="30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d9d9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9" name="object 64"/>
            <p:cNvSpPr/>
            <p:nvPr/>
          </p:nvSpPr>
          <p:spPr>
            <a:xfrm>
              <a:off x="30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0" name="object 65"/>
            <p:cNvSpPr/>
            <p:nvPr/>
          </p:nvSpPr>
          <p:spPr>
            <a:xfrm>
              <a:off x="31381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0a0a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1" name="object 66"/>
            <p:cNvSpPr/>
            <p:nvPr/>
          </p:nvSpPr>
          <p:spPr>
            <a:xfrm>
              <a:off x="32029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1a1a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2" name="object 67"/>
            <p:cNvSpPr/>
            <p:nvPr/>
          </p:nvSpPr>
          <p:spPr>
            <a:xfrm>
              <a:off x="32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3a3a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3" name="object 68"/>
            <p:cNvSpPr/>
            <p:nvPr/>
          </p:nvSpPr>
          <p:spPr>
            <a:xfrm>
              <a:off x="33310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4a4a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4" name="object 69"/>
            <p:cNvSpPr/>
            <p:nvPr/>
          </p:nvSpPr>
          <p:spPr>
            <a:xfrm>
              <a:off x="33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6a6a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5" name="object 70"/>
            <p:cNvSpPr/>
            <p:nvPr/>
          </p:nvSpPr>
          <p:spPr>
            <a:xfrm>
              <a:off x="34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7a7a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6" name="object 71"/>
            <p:cNvSpPr/>
            <p:nvPr/>
          </p:nvSpPr>
          <p:spPr>
            <a:xfrm>
              <a:off x="35236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9a9a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7" name="object 72"/>
            <p:cNvSpPr/>
            <p:nvPr/>
          </p:nvSpPr>
          <p:spPr>
            <a:xfrm>
              <a:off x="35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aaaa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8" name="object 73"/>
            <p:cNvSpPr/>
            <p:nvPr/>
          </p:nvSpPr>
          <p:spPr>
            <a:xfrm>
              <a:off x="36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caca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9" name="object 74"/>
            <p:cNvSpPr/>
            <p:nvPr/>
          </p:nvSpPr>
          <p:spPr>
            <a:xfrm>
              <a:off x="37166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dada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0" name="object 75"/>
            <p:cNvSpPr/>
            <p:nvPr/>
          </p:nvSpPr>
          <p:spPr>
            <a:xfrm>
              <a:off x="37814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faf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1" name="object 76"/>
            <p:cNvSpPr/>
            <p:nvPr/>
          </p:nvSpPr>
          <p:spPr>
            <a:xfrm>
              <a:off x="38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1b1b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2" name="object 77"/>
            <p:cNvSpPr/>
            <p:nvPr/>
          </p:nvSpPr>
          <p:spPr>
            <a:xfrm>
              <a:off x="39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3" name="object 78"/>
            <p:cNvSpPr/>
            <p:nvPr/>
          </p:nvSpPr>
          <p:spPr>
            <a:xfrm>
              <a:off x="39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4b4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4" name="object 79"/>
            <p:cNvSpPr/>
            <p:nvPr/>
          </p:nvSpPr>
          <p:spPr>
            <a:xfrm>
              <a:off x="40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5" name="object 80"/>
            <p:cNvSpPr/>
            <p:nvPr/>
          </p:nvSpPr>
          <p:spPr>
            <a:xfrm>
              <a:off x="41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7b7b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6" name="object 81"/>
            <p:cNvSpPr/>
            <p:nvPr/>
          </p:nvSpPr>
          <p:spPr>
            <a:xfrm>
              <a:off x="41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9b9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7" name="object 82"/>
            <p:cNvSpPr/>
            <p:nvPr/>
          </p:nvSpPr>
          <p:spPr>
            <a:xfrm>
              <a:off x="42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abab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8" name="object 83"/>
            <p:cNvSpPr/>
            <p:nvPr/>
          </p:nvSpPr>
          <p:spPr>
            <a:xfrm>
              <a:off x="42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cbcb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9" name="object 84"/>
            <p:cNvSpPr/>
            <p:nvPr/>
          </p:nvSpPr>
          <p:spPr>
            <a:xfrm>
              <a:off x="43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ebeb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0" name="object 85"/>
            <p:cNvSpPr/>
            <p:nvPr/>
          </p:nvSpPr>
          <p:spPr>
            <a:xfrm>
              <a:off x="44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fbfb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1" name="object 86"/>
            <p:cNvSpPr/>
            <p:nvPr/>
          </p:nvSpPr>
          <p:spPr>
            <a:xfrm>
              <a:off x="44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1c1c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2" name="object 87"/>
            <p:cNvSpPr/>
            <p:nvPr/>
          </p:nvSpPr>
          <p:spPr>
            <a:xfrm>
              <a:off x="45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2c2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3" name="object 88"/>
            <p:cNvSpPr/>
            <p:nvPr/>
          </p:nvSpPr>
          <p:spPr>
            <a:xfrm>
              <a:off x="46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4c4c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4" name="object 89"/>
            <p:cNvSpPr/>
            <p:nvPr/>
          </p:nvSpPr>
          <p:spPr>
            <a:xfrm>
              <a:off x="46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6c6c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5" name="object 90"/>
            <p:cNvSpPr/>
            <p:nvPr/>
          </p:nvSpPr>
          <p:spPr>
            <a:xfrm>
              <a:off x="47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7c7c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6" name="object 91"/>
            <p:cNvSpPr/>
            <p:nvPr/>
          </p:nvSpPr>
          <p:spPr>
            <a:xfrm>
              <a:off x="48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9c9c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7" name="object 92"/>
            <p:cNvSpPr/>
            <p:nvPr/>
          </p:nvSpPr>
          <p:spPr>
            <a:xfrm>
              <a:off x="48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acac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8" name="object 93"/>
            <p:cNvSpPr/>
            <p:nvPr/>
          </p:nvSpPr>
          <p:spPr>
            <a:xfrm>
              <a:off x="49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cccc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9" name="object 94"/>
            <p:cNvSpPr/>
            <p:nvPr/>
          </p:nvSpPr>
          <p:spPr>
            <a:xfrm>
              <a:off x="50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ecec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0" name="object 95"/>
            <p:cNvSpPr/>
            <p:nvPr/>
          </p:nvSpPr>
          <p:spPr>
            <a:xfrm>
              <a:off x="50666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fcfc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1" name="object 96"/>
            <p:cNvSpPr/>
            <p:nvPr/>
          </p:nvSpPr>
          <p:spPr>
            <a:xfrm>
              <a:off x="51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1d1d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2" name="object 97"/>
            <p:cNvSpPr/>
            <p:nvPr/>
          </p:nvSpPr>
          <p:spPr>
            <a:xfrm>
              <a:off x="51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2d2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3" name="object 98"/>
            <p:cNvSpPr/>
            <p:nvPr/>
          </p:nvSpPr>
          <p:spPr>
            <a:xfrm>
              <a:off x="52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4d4d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4" name="object 99"/>
            <p:cNvSpPr/>
            <p:nvPr/>
          </p:nvSpPr>
          <p:spPr>
            <a:xfrm>
              <a:off x="53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5d5d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5" name="object 100"/>
            <p:cNvSpPr/>
            <p:nvPr/>
          </p:nvSpPr>
          <p:spPr>
            <a:xfrm>
              <a:off x="53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6d6d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6" name="object 101"/>
            <p:cNvSpPr/>
            <p:nvPr/>
          </p:nvSpPr>
          <p:spPr>
            <a:xfrm>
              <a:off x="54522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8d8d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7" name="object 102"/>
            <p:cNvSpPr/>
            <p:nvPr/>
          </p:nvSpPr>
          <p:spPr>
            <a:xfrm>
              <a:off x="55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9d9d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8" name="object 103"/>
            <p:cNvSpPr/>
            <p:nvPr/>
          </p:nvSpPr>
          <p:spPr>
            <a:xfrm>
              <a:off x="55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bdbd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9" name="object 104"/>
            <p:cNvSpPr/>
            <p:nvPr/>
          </p:nvSpPr>
          <p:spPr>
            <a:xfrm>
              <a:off x="56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cdcd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0" name="object 105"/>
            <p:cNvSpPr/>
            <p:nvPr/>
          </p:nvSpPr>
          <p:spPr>
            <a:xfrm>
              <a:off x="57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dddd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1" name="object 106"/>
            <p:cNvSpPr/>
            <p:nvPr/>
          </p:nvSpPr>
          <p:spPr>
            <a:xfrm>
              <a:off x="57733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fdfd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2" name="object 107"/>
            <p:cNvSpPr/>
            <p:nvPr/>
          </p:nvSpPr>
          <p:spPr>
            <a:xfrm>
              <a:off x="5837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0e0e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3" name="object 108"/>
            <p:cNvSpPr/>
            <p:nvPr/>
          </p:nvSpPr>
          <p:spPr>
            <a:xfrm>
              <a:off x="59018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1e1e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4" name="object 109"/>
            <p:cNvSpPr/>
            <p:nvPr/>
          </p:nvSpPr>
          <p:spPr>
            <a:xfrm>
              <a:off x="59659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2e2e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5" name="object 110"/>
            <p:cNvSpPr/>
            <p:nvPr/>
          </p:nvSpPr>
          <p:spPr>
            <a:xfrm>
              <a:off x="60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4e4e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6" name="object 111"/>
            <p:cNvSpPr/>
            <p:nvPr/>
          </p:nvSpPr>
          <p:spPr>
            <a:xfrm>
              <a:off x="60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5e5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7" name="object 112"/>
            <p:cNvSpPr/>
            <p:nvPr/>
          </p:nvSpPr>
          <p:spPr>
            <a:xfrm>
              <a:off x="61588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6e6e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8" name="object 113"/>
            <p:cNvSpPr/>
            <p:nvPr/>
          </p:nvSpPr>
          <p:spPr>
            <a:xfrm>
              <a:off x="62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7e7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9" name="object 114"/>
            <p:cNvSpPr/>
            <p:nvPr/>
          </p:nvSpPr>
          <p:spPr>
            <a:xfrm>
              <a:off x="62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8e8e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0" name="object 115"/>
            <p:cNvSpPr/>
            <p:nvPr/>
          </p:nvSpPr>
          <p:spPr>
            <a:xfrm>
              <a:off x="63514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9e9e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1" name="object 116"/>
            <p:cNvSpPr/>
            <p:nvPr/>
          </p:nvSpPr>
          <p:spPr>
            <a:xfrm>
              <a:off x="64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aeae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2" name="object 117"/>
            <p:cNvSpPr/>
            <p:nvPr/>
          </p:nvSpPr>
          <p:spPr>
            <a:xfrm>
              <a:off x="64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bebe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3" name="object 118"/>
            <p:cNvSpPr/>
            <p:nvPr/>
          </p:nvSpPr>
          <p:spPr>
            <a:xfrm>
              <a:off x="6544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cece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4" name="object 119"/>
            <p:cNvSpPr/>
            <p:nvPr/>
          </p:nvSpPr>
          <p:spPr>
            <a:xfrm>
              <a:off x="66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5" name="object 120"/>
            <p:cNvSpPr/>
            <p:nvPr/>
          </p:nvSpPr>
          <p:spPr>
            <a:xfrm>
              <a:off x="66729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eeee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6" name="object 121"/>
            <p:cNvSpPr/>
            <p:nvPr/>
          </p:nvSpPr>
          <p:spPr>
            <a:xfrm>
              <a:off x="67370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fef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7" name="object 122"/>
            <p:cNvSpPr/>
            <p:nvPr/>
          </p:nvSpPr>
          <p:spPr>
            <a:xfrm>
              <a:off x="6801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8" name="object 123"/>
            <p:cNvSpPr/>
            <p:nvPr/>
          </p:nvSpPr>
          <p:spPr>
            <a:xfrm>
              <a:off x="6930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f1f1f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9" name="object 124"/>
            <p:cNvSpPr/>
            <p:nvPr/>
          </p:nvSpPr>
          <p:spPr>
            <a:xfrm>
              <a:off x="69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2f2f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0" name="object 125"/>
            <p:cNvSpPr/>
            <p:nvPr/>
          </p:nvSpPr>
          <p:spPr>
            <a:xfrm>
              <a:off x="70585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3f3f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1" name="object 126"/>
            <p:cNvSpPr/>
            <p:nvPr/>
          </p:nvSpPr>
          <p:spPr>
            <a:xfrm>
              <a:off x="71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4f4f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2" name="object 127"/>
            <p:cNvSpPr/>
            <p:nvPr/>
          </p:nvSpPr>
          <p:spPr>
            <a:xfrm>
              <a:off x="72514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5f5f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3" name="object 128"/>
            <p:cNvSpPr/>
            <p:nvPr/>
          </p:nvSpPr>
          <p:spPr>
            <a:xfrm>
              <a:off x="73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4" name="object 129"/>
            <p:cNvSpPr/>
            <p:nvPr/>
          </p:nvSpPr>
          <p:spPr>
            <a:xfrm>
              <a:off x="74440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7f7f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5" name="object 130"/>
            <p:cNvSpPr/>
            <p:nvPr/>
          </p:nvSpPr>
          <p:spPr>
            <a:xfrm>
              <a:off x="75729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8f8f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6" name="object 131"/>
            <p:cNvSpPr/>
            <p:nvPr/>
          </p:nvSpPr>
          <p:spPr>
            <a:xfrm>
              <a:off x="77011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9f9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7" name="object 132"/>
            <p:cNvSpPr/>
            <p:nvPr/>
          </p:nvSpPr>
          <p:spPr>
            <a:xfrm>
              <a:off x="782964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5" y="32004"/>
                  </a:moveTo>
                  <a:lnTo>
                    <a:pt x="19278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92785" y="32004"/>
                  </a:lnTo>
                  <a:close/>
                </a:path>
              </a:pathLst>
            </a:custGeom>
            <a:solidFill>
              <a:srgbClr val="fafaf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8" name="object 133"/>
            <p:cNvSpPr/>
            <p:nvPr/>
          </p:nvSpPr>
          <p:spPr>
            <a:xfrm>
              <a:off x="80226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bfbf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9" name="object 134"/>
            <p:cNvSpPr/>
            <p:nvPr/>
          </p:nvSpPr>
          <p:spPr>
            <a:xfrm>
              <a:off x="8151480" y="1310760"/>
              <a:ext cx="256320" cy="31680"/>
            </a:xfrm>
            <a:custGeom>
              <a:avLst/>
              <a:gdLst/>
              <a:ahLst/>
              <a:rect l="l" t="t" r="r" b="b"/>
              <a:pathLst>
                <a:path w="257175" h="32384">
                  <a:moveTo>
                    <a:pt x="256794" y="32004"/>
                  </a:moveTo>
                  <a:lnTo>
                    <a:pt x="256794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256794" y="32004"/>
                  </a:lnTo>
                  <a:close/>
                </a:path>
              </a:pathLst>
            </a:custGeom>
            <a:solidFill>
              <a:srgbClr val="fcfc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950" name="object 135" descr=""/>
            <p:cNvPicPr/>
            <p:nvPr/>
          </p:nvPicPr>
          <p:blipFill>
            <a:blip r:embed="rId5"/>
            <a:stretch/>
          </p:blipFill>
          <p:spPr>
            <a:xfrm>
              <a:off x="0" y="0"/>
              <a:ext cx="115200" cy="1137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51" name="object 136"/>
            <p:cNvSpPr/>
            <p:nvPr/>
          </p:nvSpPr>
          <p:spPr>
            <a:xfrm>
              <a:off x="1282680" y="1434960"/>
              <a:ext cx="1218600" cy="761400"/>
            </a:xfrm>
            <a:custGeom>
              <a:avLst/>
              <a:gdLst/>
              <a:ahLst/>
              <a:rect l="l" t="t" r="r" b="b"/>
              <a:pathLst>
                <a:path w="1219200" h="762000">
                  <a:moveTo>
                    <a:pt x="1219200" y="761999"/>
                  </a:moveTo>
                  <a:lnTo>
                    <a:pt x="1219200" y="0"/>
                  </a:lnTo>
                  <a:lnTo>
                    <a:pt x="0" y="0"/>
                  </a:lnTo>
                  <a:lnTo>
                    <a:pt x="0" y="762000"/>
                  </a:lnTo>
                  <a:lnTo>
                    <a:pt x="1219200" y="7619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2" name="object 137"/>
            <p:cNvSpPr/>
            <p:nvPr/>
          </p:nvSpPr>
          <p:spPr>
            <a:xfrm>
              <a:off x="1282680" y="1434960"/>
              <a:ext cx="6933600" cy="761400"/>
            </a:xfrm>
            <a:custGeom>
              <a:avLst/>
              <a:gdLst/>
              <a:ahLst/>
              <a:rect l="l" t="t" r="r" b="b"/>
              <a:pathLst>
                <a:path w="6934200" h="762000">
                  <a:moveTo>
                    <a:pt x="0" y="0"/>
                  </a:moveTo>
                  <a:lnTo>
                    <a:pt x="0" y="762000"/>
                  </a:lnTo>
                  <a:lnTo>
                    <a:pt x="1219200" y="761999"/>
                  </a:lnTo>
                  <a:lnTo>
                    <a:pt x="1219200" y="0"/>
                  </a:lnTo>
                  <a:lnTo>
                    <a:pt x="0" y="0"/>
                  </a:lnTo>
                  <a:close/>
                </a:path>
                <a:path w="6934200" h="762000">
                  <a:moveTo>
                    <a:pt x="1905000" y="0"/>
                  </a:moveTo>
                  <a:lnTo>
                    <a:pt x="1905000" y="761999"/>
                  </a:lnTo>
                  <a:lnTo>
                    <a:pt x="3124200" y="761999"/>
                  </a:lnTo>
                  <a:lnTo>
                    <a:pt x="3124200" y="0"/>
                  </a:lnTo>
                  <a:lnTo>
                    <a:pt x="1905000" y="0"/>
                  </a:lnTo>
                  <a:close/>
                </a:path>
                <a:path w="6934200" h="762000">
                  <a:moveTo>
                    <a:pt x="3733800" y="0"/>
                  </a:moveTo>
                  <a:lnTo>
                    <a:pt x="3733800" y="761999"/>
                  </a:lnTo>
                  <a:lnTo>
                    <a:pt x="4953000" y="761999"/>
                  </a:lnTo>
                  <a:lnTo>
                    <a:pt x="4953000" y="0"/>
                  </a:lnTo>
                  <a:lnTo>
                    <a:pt x="3733800" y="0"/>
                  </a:lnTo>
                  <a:close/>
                </a:path>
                <a:path w="6934200" h="762000">
                  <a:moveTo>
                    <a:pt x="5715000" y="0"/>
                  </a:moveTo>
                  <a:lnTo>
                    <a:pt x="5715000" y="761999"/>
                  </a:lnTo>
                  <a:lnTo>
                    <a:pt x="6934200" y="761999"/>
                  </a:lnTo>
                  <a:lnTo>
                    <a:pt x="6934200" y="0"/>
                  </a:lnTo>
                  <a:lnTo>
                    <a:pt x="571500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3" name="object 138"/>
            <p:cNvSpPr/>
            <p:nvPr/>
          </p:nvSpPr>
          <p:spPr>
            <a:xfrm>
              <a:off x="1587600" y="1434960"/>
              <a:ext cx="6247800" cy="761400"/>
            </a:xfrm>
            <a:custGeom>
              <a:avLst/>
              <a:gdLst/>
              <a:ahLst/>
              <a:rect l="l" t="t" r="r" b="b"/>
              <a:pathLst>
                <a:path w="6248400" h="762000">
                  <a:moveTo>
                    <a:pt x="0" y="0"/>
                  </a:moveTo>
                  <a:lnTo>
                    <a:pt x="0" y="762000"/>
                  </a:lnTo>
                </a:path>
                <a:path w="6248400" h="762000">
                  <a:moveTo>
                    <a:pt x="533400" y="0"/>
                  </a:moveTo>
                  <a:lnTo>
                    <a:pt x="533400" y="762000"/>
                  </a:lnTo>
                </a:path>
                <a:path w="6248400" h="762000">
                  <a:moveTo>
                    <a:pt x="1981200" y="0"/>
                  </a:moveTo>
                  <a:lnTo>
                    <a:pt x="1981200" y="761999"/>
                  </a:lnTo>
                </a:path>
                <a:path w="6248400" h="762000">
                  <a:moveTo>
                    <a:pt x="2438400" y="0"/>
                  </a:moveTo>
                  <a:lnTo>
                    <a:pt x="2438400" y="761999"/>
                  </a:lnTo>
                </a:path>
                <a:path w="6248400" h="762000">
                  <a:moveTo>
                    <a:pt x="3733800" y="0"/>
                  </a:moveTo>
                  <a:lnTo>
                    <a:pt x="3733800" y="761999"/>
                  </a:lnTo>
                </a:path>
                <a:path w="6248400" h="762000">
                  <a:moveTo>
                    <a:pt x="4267200" y="0"/>
                  </a:moveTo>
                  <a:lnTo>
                    <a:pt x="4267200" y="761999"/>
                  </a:lnTo>
                </a:path>
                <a:path w="6248400" h="762000">
                  <a:moveTo>
                    <a:pt x="5791200" y="0"/>
                  </a:moveTo>
                  <a:lnTo>
                    <a:pt x="5791200" y="761999"/>
                  </a:lnTo>
                </a:path>
                <a:path w="6248400" h="762000">
                  <a:moveTo>
                    <a:pt x="6248400" y="0"/>
                  </a:moveTo>
                  <a:lnTo>
                    <a:pt x="6248400" y="761999"/>
                  </a:lnTo>
                </a:path>
                <a:path w="6248400" h="762000">
                  <a:moveTo>
                    <a:pt x="762000" y="152400"/>
                  </a:moveTo>
                  <a:lnTo>
                    <a:pt x="1501902" y="1523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4" name="object 139"/>
            <p:cNvSpPr/>
            <p:nvPr/>
          </p:nvSpPr>
          <p:spPr>
            <a:xfrm>
              <a:off x="3087720" y="153792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5" name="object 140"/>
            <p:cNvSpPr/>
            <p:nvPr/>
          </p:nvSpPr>
          <p:spPr>
            <a:xfrm>
              <a:off x="4254480" y="1587600"/>
              <a:ext cx="663480" cy="360"/>
            </a:xfrm>
            <a:custGeom>
              <a:avLst/>
              <a:gdLst/>
              <a:ahLst/>
              <a:rect l="l" t="t" r="r" b="b"/>
              <a:pathLst>
                <a:path w="664210" h="0">
                  <a:moveTo>
                    <a:pt x="0" y="0"/>
                  </a:moveTo>
                  <a:lnTo>
                    <a:pt x="6637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6" name="object 141"/>
            <p:cNvSpPr/>
            <p:nvPr/>
          </p:nvSpPr>
          <p:spPr>
            <a:xfrm>
              <a:off x="4916520" y="15379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7" name="object 142"/>
            <p:cNvSpPr/>
            <p:nvPr/>
          </p:nvSpPr>
          <p:spPr>
            <a:xfrm>
              <a:off x="6083280" y="1587600"/>
              <a:ext cx="815760" cy="360"/>
            </a:xfrm>
            <a:custGeom>
              <a:avLst/>
              <a:gdLst/>
              <a:ahLst/>
              <a:rect l="l" t="t" r="r" b="b"/>
              <a:pathLst>
                <a:path w="816609" h="0">
                  <a:moveTo>
                    <a:pt x="0" y="0"/>
                  </a:moveTo>
                  <a:lnTo>
                    <a:pt x="8161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8" name="object 143"/>
            <p:cNvSpPr/>
            <p:nvPr/>
          </p:nvSpPr>
          <p:spPr>
            <a:xfrm>
              <a:off x="6897960" y="15379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9" name="object 144"/>
            <p:cNvSpPr/>
            <p:nvPr/>
          </p:nvSpPr>
          <p:spPr>
            <a:xfrm>
              <a:off x="6333840" y="1816200"/>
              <a:ext cx="892080" cy="360"/>
            </a:xfrm>
            <a:custGeom>
              <a:avLst/>
              <a:gdLst/>
              <a:ahLst/>
              <a:rect l="l" t="t" r="r" b="b"/>
              <a:pathLst>
                <a:path w="892809" h="0">
                  <a:moveTo>
                    <a:pt x="892301" y="0"/>
                  </a:moveTo>
                  <a:lnTo>
                    <a:pt x="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0" name="object 145"/>
            <p:cNvSpPr/>
            <p:nvPr/>
          </p:nvSpPr>
          <p:spPr>
            <a:xfrm>
              <a:off x="6235560" y="1766520"/>
              <a:ext cx="100080" cy="99720"/>
            </a:xfrm>
            <a:custGeom>
              <a:avLst/>
              <a:gdLst/>
              <a:ahLst/>
              <a:rect l="l" t="t" r="r" b="b"/>
              <a:pathLst>
                <a:path w="100964" h="100330">
                  <a:moveTo>
                    <a:pt x="100583" y="99822"/>
                  </a:moveTo>
                  <a:lnTo>
                    <a:pt x="100583" y="0"/>
                  </a:lnTo>
                  <a:lnTo>
                    <a:pt x="0" y="49530"/>
                  </a:lnTo>
                  <a:lnTo>
                    <a:pt x="100583" y="998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1" name="object 146"/>
            <p:cNvSpPr/>
            <p:nvPr/>
          </p:nvSpPr>
          <p:spPr>
            <a:xfrm>
              <a:off x="4505040" y="1892160"/>
              <a:ext cx="663480" cy="360"/>
            </a:xfrm>
            <a:custGeom>
              <a:avLst/>
              <a:gdLst/>
              <a:ahLst/>
              <a:rect l="l" t="t" r="r" b="b"/>
              <a:pathLst>
                <a:path w="664210" h="0">
                  <a:moveTo>
                    <a:pt x="663701" y="0"/>
                  </a:moveTo>
                  <a:lnTo>
                    <a:pt x="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2" name="object 147"/>
            <p:cNvSpPr/>
            <p:nvPr/>
          </p:nvSpPr>
          <p:spPr>
            <a:xfrm>
              <a:off x="4406760" y="1842840"/>
              <a:ext cx="100080" cy="99720"/>
            </a:xfrm>
            <a:custGeom>
              <a:avLst/>
              <a:gdLst/>
              <a:ahLst/>
              <a:rect l="l" t="t" r="r" b="b"/>
              <a:pathLst>
                <a:path w="100964" h="100330">
                  <a:moveTo>
                    <a:pt x="100584" y="99822"/>
                  </a:moveTo>
                  <a:lnTo>
                    <a:pt x="100584" y="0"/>
                  </a:lnTo>
                  <a:lnTo>
                    <a:pt x="0" y="49530"/>
                  </a:lnTo>
                  <a:lnTo>
                    <a:pt x="100584" y="998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3" name="object 148"/>
            <p:cNvSpPr/>
            <p:nvPr/>
          </p:nvSpPr>
          <p:spPr>
            <a:xfrm>
              <a:off x="2600280" y="1892160"/>
              <a:ext cx="739800" cy="360"/>
            </a:xfrm>
            <a:custGeom>
              <a:avLst/>
              <a:gdLst/>
              <a:ahLst/>
              <a:rect l="l" t="t" r="r" b="b"/>
              <a:pathLst>
                <a:path w="740410" h="0">
                  <a:moveTo>
                    <a:pt x="739901" y="0"/>
                  </a:moveTo>
                  <a:lnTo>
                    <a:pt x="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4" name="object 149"/>
            <p:cNvSpPr/>
            <p:nvPr/>
          </p:nvSpPr>
          <p:spPr>
            <a:xfrm>
              <a:off x="2502000" y="1842840"/>
              <a:ext cx="100080" cy="99720"/>
            </a:xfrm>
            <a:custGeom>
              <a:avLst/>
              <a:gdLst/>
              <a:ahLst/>
              <a:rect l="l" t="t" r="r" b="b"/>
              <a:pathLst>
                <a:path w="100964" h="100330">
                  <a:moveTo>
                    <a:pt x="100583" y="99822"/>
                  </a:moveTo>
                  <a:lnTo>
                    <a:pt x="100583" y="0"/>
                  </a:lnTo>
                  <a:lnTo>
                    <a:pt x="0" y="49530"/>
                  </a:lnTo>
                  <a:lnTo>
                    <a:pt x="100583" y="998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5" name="object 150"/>
            <p:cNvSpPr/>
            <p:nvPr/>
          </p:nvSpPr>
          <p:spPr>
            <a:xfrm>
              <a:off x="1282680" y="1434960"/>
              <a:ext cx="6933600" cy="1065960"/>
            </a:xfrm>
            <a:custGeom>
              <a:avLst/>
              <a:gdLst/>
              <a:ahLst/>
              <a:rect l="l" t="t" r="r" b="b"/>
              <a:pathLst>
                <a:path w="6934200" h="1066800">
                  <a:moveTo>
                    <a:pt x="6934200" y="0"/>
                  </a:moveTo>
                  <a:lnTo>
                    <a:pt x="6553200" y="761999"/>
                  </a:lnTo>
                </a:path>
                <a:path w="6934200" h="1066800">
                  <a:moveTo>
                    <a:pt x="304800" y="0"/>
                  </a:moveTo>
                  <a:lnTo>
                    <a:pt x="0" y="762000"/>
                  </a:lnTo>
                </a:path>
                <a:path w="6934200" h="1066800">
                  <a:moveTo>
                    <a:pt x="609600" y="1066800"/>
                  </a:moveTo>
                  <a:lnTo>
                    <a:pt x="609600" y="860298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6" name="object 151"/>
            <p:cNvSpPr/>
            <p:nvPr/>
          </p:nvSpPr>
          <p:spPr>
            <a:xfrm>
              <a:off x="1842840" y="2197080"/>
              <a:ext cx="99720" cy="100080"/>
            </a:xfrm>
            <a:custGeom>
              <a:avLst/>
              <a:gdLst/>
              <a:ahLst/>
              <a:rect l="l" t="t" r="r" b="b"/>
              <a:pathLst>
                <a:path w="100330" h="100964">
                  <a:moveTo>
                    <a:pt x="99822" y="100583"/>
                  </a:moveTo>
                  <a:lnTo>
                    <a:pt x="49530" y="0"/>
                  </a:lnTo>
                  <a:lnTo>
                    <a:pt x="0" y="100583"/>
                  </a:lnTo>
                  <a:lnTo>
                    <a:pt x="99822" y="1005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67" name="object 153"/>
          <p:cNvSpPr/>
          <p:nvPr/>
        </p:nvSpPr>
        <p:spPr>
          <a:xfrm>
            <a:off x="1133640" y="2603520"/>
            <a:ext cx="4292640" cy="14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469800">
              <a:lnSpc>
                <a:spcPts val="1981"/>
              </a:lnSpc>
              <a:spcBef>
                <a:spcPts val="99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ts val="1981"/>
              </a:lnSpc>
              <a:buNone/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typedef</a:t>
            </a:r>
            <a:r>
              <a:rPr b="1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</a:t>
            </a:r>
            <a:r>
              <a:rPr b="1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nodetag</a:t>
            </a:r>
            <a:r>
              <a:rPr b="1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endParaRPr b="0" lang="en-IN" sz="1800" spc="-1" strike="noStrike">
              <a:latin typeface="Arial"/>
            </a:endParaRPr>
          </a:p>
          <a:p>
            <a:pPr marL="2755440">
              <a:lnSpc>
                <a:spcPct val="100000"/>
              </a:lnSpc>
              <a:spcBef>
                <a:spcPts val="1091"/>
              </a:spcBef>
              <a:buNone/>
              <a:tabLst>
                <a:tab algn="l" pos="3822840"/>
              </a:tabLst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info;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68" name="object 154"/>
          <p:cNvSpPr/>
          <p:nvPr/>
        </p:nvSpPr>
        <p:spPr>
          <a:xfrm>
            <a:off x="1209960" y="3518640"/>
            <a:ext cx="4095000" cy="19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1200" bIns="0" anchor="t">
            <a:spAutoFit/>
          </a:bodyPr>
          <a:p>
            <a:pPr marL="2679840">
              <a:lnSpc>
                <a:spcPct val="100000"/>
              </a:lnSpc>
              <a:spcBef>
                <a:spcPts val="1191"/>
              </a:spcBef>
              <a:buNone/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</a:t>
            </a:r>
            <a:r>
              <a:rPr b="1" lang="en-IN" sz="1800" spc="-7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nodetag</a:t>
            </a:r>
            <a:endParaRPr b="0" lang="en-IN" sz="1800" spc="-1" strike="noStrike">
              <a:latin typeface="Arial"/>
            </a:endParaRPr>
          </a:p>
          <a:p>
            <a:pPr marL="2679840">
              <a:lnSpc>
                <a:spcPct val="100000"/>
              </a:lnSpc>
              <a:spcBef>
                <a:spcPts val="1094"/>
              </a:spcBef>
              <a:buNone/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r>
              <a:rPr b="1" lang="en-IN" sz="1800" spc="38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nodetype;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1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Two-way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movement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becomes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easy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1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Current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can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be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deleted.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86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DLL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with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special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possible.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69" name="object 155"/>
          <p:cNvSpPr/>
          <p:nvPr/>
        </p:nvSpPr>
        <p:spPr>
          <a:xfrm>
            <a:off x="5705280" y="3657240"/>
            <a:ext cx="130752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*prev,</a:t>
            </a:r>
            <a:r>
              <a:rPr b="1" lang="en-IN" sz="1800" spc="-7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*next;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70" name="object 156"/>
          <p:cNvSpPr/>
          <p:nvPr/>
        </p:nvSpPr>
        <p:spPr>
          <a:xfrm>
            <a:off x="1209960" y="5455800"/>
            <a:ext cx="7141680" cy="111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1200" bIns="0" anchor="t">
            <a:spAutoFit/>
          </a:bodyPr>
          <a:p>
            <a:pPr marL="12600">
              <a:lnSpc>
                <a:spcPct val="100000"/>
              </a:lnSpc>
              <a:spcBef>
                <a:spcPts val="1191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DLL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with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two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dummy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nodes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at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two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ends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is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also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possible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configuration.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4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Circular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DLLs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are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also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useful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71" name="object 157"/>
          <p:cNvSpPr/>
          <p:nvPr/>
        </p:nvSpPr>
        <p:spPr>
          <a:xfrm>
            <a:off x="1209960" y="6419520"/>
            <a:ext cx="596772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•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Find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operations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possible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for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ADT DLL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and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implement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them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72" name="PlaceHolder 1"/>
          <p:cNvSpPr>
            <a:spLocks noGrp="1"/>
          </p:cNvSpPr>
          <p:nvPr>
            <p:ph type="title"/>
          </p:nvPr>
        </p:nvSpPr>
        <p:spPr>
          <a:xfrm>
            <a:off x="1511280" y="216000"/>
            <a:ext cx="6933600" cy="117684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6360" bIns="0" anchor="t">
            <a:noAutofit/>
          </a:bodyPr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3200" spc="-12" strike="noStrike">
                <a:solidFill>
                  <a:srgbClr val="000000"/>
                </a:solidFill>
                <a:latin typeface="Times New Roman"/>
              </a:rPr>
              <a:t>Doubly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List</a:t>
            </a:r>
            <a:endParaRPr b="0" lang="en-IN" sz="3200" spc="-1" strike="noStrike">
              <a:latin typeface="Arial"/>
            </a:endParaRPr>
          </a:p>
        </p:txBody>
      </p:sp>
      <p:pic>
        <p:nvPicPr>
          <p:cNvPr id="973" name="" descr=""/>
          <p:cNvPicPr/>
          <p:nvPr/>
        </p:nvPicPr>
        <p:blipFill>
          <a:blip r:embed="rId6"/>
          <a:stretch/>
        </p:blipFill>
        <p:spPr>
          <a:xfrm>
            <a:off x="120600" y="16776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object 2"/>
          <p:cNvSpPr/>
          <p:nvPr/>
        </p:nvSpPr>
        <p:spPr>
          <a:xfrm>
            <a:off x="1434960" y="0"/>
            <a:ext cx="7009560" cy="596160"/>
          </a:xfrm>
          <a:custGeom>
            <a:avLst/>
            <a:gdLst/>
            <a:ahLst/>
            <a:rect l="l" t="t" r="r" b="b"/>
            <a:pathLst>
              <a:path w="7010400" h="596900">
                <a:moveTo>
                  <a:pt x="0" y="0"/>
                </a:moveTo>
                <a:lnTo>
                  <a:pt x="0" y="596899"/>
                </a:lnTo>
                <a:lnTo>
                  <a:pt x="7010400" y="596899"/>
                </a:lnTo>
                <a:lnTo>
                  <a:pt x="7010400" y="0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75" name="PlaceHolder 1"/>
          <p:cNvSpPr>
            <a:spLocks noGrp="1"/>
          </p:cNvSpPr>
          <p:nvPr>
            <p:ph type="title"/>
          </p:nvPr>
        </p:nvSpPr>
        <p:spPr>
          <a:xfrm>
            <a:off x="3076560" y="11160"/>
            <a:ext cx="372672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>
              <a:lnSpc>
                <a:spcPct val="100000"/>
              </a:lnSpc>
              <a:spcBef>
                <a:spcPts val="96"/>
              </a:spcBef>
              <a:buNone/>
            </a:pPr>
            <a:r>
              <a:rPr b="0" lang="en-IN" sz="3200" spc="-12" strike="noStrike">
                <a:solidFill>
                  <a:srgbClr val="000000"/>
                </a:solidFill>
                <a:latin typeface="Times New Roman"/>
              </a:rPr>
              <a:t>Multi-way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List</a:t>
            </a:r>
            <a:endParaRPr b="0" lang="en-IN" sz="3200" spc="-1" strike="noStrike">
              <a:latin typeface="Arial"/>
            </a:endParaRPr>
          </a:p>
        </p:txBody>
      </p:sp>
      <p:sp>
        <p:nvSpPr>
          <p:cNvPr id="976" name="object 4"/>
          <p:cNvSpPr/>
          <p:nvPr/>
        </p:nvSpPr>
        <p:spPr>
          <a:xfrm>
            <a:off x="1285920" y="1536840"/>
            <a:ext cx="7175880" cy="127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When different links can be used to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traverse different nodes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 a list,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we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call it </a:t>
            </a:r>
            <a:r>
              <a:rPr b="0" lang="en-IN" sz="18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multi-way linked list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or simply, multi-list.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1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Example:</a:t>
            </a:r>
            <a:endParaRPr b="0" lang="en-IN" sz="1800" spc="-1" strike="noStrike">
              <a:latin typeface="Arial"/>
            </a:endParaRPr>
          </a:p>
          <a:p>
            <a:pPr marL="888840">
              <a:lnSpc>
                <a:spcPct val="100000"/>
              </a:lnSpc>
              <a:spcBef>
                <a:spcPts val="230"/>
              </a:spcBef>
              <a:buNone/>
              <a:tabLst>
                <a:tab algn="l" pos="2374200"/>
                <a:tab algn="l" pos="3460680"/>
                <a:tab algn="l" pos="4552200"/>
              </a:tabLst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Name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Salary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name_ptr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sal_ptr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77" name="object 5"/>
          <p:cNvSpPr/>
          <p:nvPr/>
        </p:nvSpPr>
        <p:spPr>
          <a:xfrm>
            <a:off x="1739880" y="2959200"/>
            <a:ext cx="4723560" cy="608760"/>
          </a:xfrm>
          <a:custGeom>
            <a:avLst/>
            <a:gdLst/>
            <a:ahLst/>
            <a:rect l="l" t="t" r="r" b="b"/>
            <a:pathLst>
              <a:path w="4724400" h="609600">
                <a:moveTo>
                  <a:pt x="0" y="0"/>
                </a:moveTo>
                <a:lnTo>
                  <a:pt x="0" y="609600"/>
                </a:lnTo>
                <a:lnTo>
                  <a:pt x="4724400" y="609600"/>
                </a:lnTo>
                <a:lnTo>
                  <a:pt x="4724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78" name="object 6"/>
          <p:cNvSpPr/>
          <p:nvPr/>
        </p:nvSpPr>
        <p:spPr>
          <a:xfrm>
            <a:off x="1739880" y="2959200"/>
            <a:ext cx="159948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5760" algn="ctr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Amal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79" name="object 7"/>
          <p:cNvSpPr/>
          <p:nvPr/>
        </p:nvSpPr>
        <p:spPr>
          <a:xfrm>
            <a:off x="3340080" y="2959200"/>
            <a:ext cx="137088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4539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3000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80" name="object 8"/>
          <p:cNvSpPr/>
          <p:nvPr/>
        </p:nvSpPr>
        <p:spPr>
          <a:xfrm>
            <a:off x="1739880" y="4025880"/>
            <a:ext cx="4723560" cy="608760"/>
          </a:xfrm>
          <a:custGeom>
            <a:avLst/>
            <a:gdLst/>
            <a:ahLst/>
            <a:rect l="l" t="t" r="r" b="b"/>
            <a:pathLst>
              <a:path w="4724400" h="609600">
                <a:moveTo>
                  <a:pt x="0" y="0"/>
                </a:moveTo>
                <a:lnTo>
                  <a:pt x="0" y="609600"/>
                </a:lnTo>
                <a:lnTo>
                  <a:pt x="4724400" y="609600"/>
                </a:lnTo>
                <a:lnTo>
                  <a:pt x="4724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81" name="object 9"/>
          <p:cNvSpPr/>
          <p:nvPr/>
        </p:nvSpPr>
        <p:spPr>
          <a:xfrm>
            <a:off x="1739880" y="4025880"/>
            <a:ext cx="159948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43488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Bimal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82" name="object 10"/>
          <p:cNvSpPr/>
          <p:nvPr/>
        </p:nvSpPr>
        <p:spPr>
          <a:xfrm>
            <a:off x="3340080" y="4025880"/>
            <a:ext cx="1370880" cy="38880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45396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2000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83" name="object 11"/>
          <p:cNvSpPr/>
          <p:nvPr/>
        </p:nvSpPr>
        <p:spPr>
          <a:xfrm>
            <a:off x="1739880" y="4940280"/>
            <a:ext cx="4723560" cy="608760"/>
          </a:xfrm>
          <a:custGeom>
            <a:avLst/>
            <a:gdLst/>
            <a:ahLst/>
            <a:rect l="l" t="t" r="r" b="b"/>
            <a:pathLst>
              <a:path w="4724400" h="609600">
                <a:moveTo>
                  <a:pt x="0" y="0"/>
                </a:moveTo>
                <a:lnTo>
                  <a:pt x="0" y="609600"/>
                </a:lnTo>
                <a:lnTo>
                  <a:pt x="4724400" y="609600"/>
                </a:lnTo>
                <a:lnTo>
                  <a:pt x="4724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84" name="object 12"/>
          <p:cNvSpPr/>
          <p:nvPr/>
        </p:nvSpPr>
        <p:spPr>
          <a:xfrm>
            <a:off x="1739880" y="4940280"/>
            <a:ext cx="159948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3780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Indrajit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85" name="object 13"/>
          <p:cNvSpPr/>
          <p:nvPr/>
        </p:nvSpPr>
        <p:spPr>
          <a:xfrm>
            <a:off x="3340080" y="4940280"/>
            <a:ext cx="1370880" cy="38880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45396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1500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986" name="object 14"/>
          <p:cNvGrpSpPr/>
          <p:nvPr/>
        </p:nvGrpSpPr>
        <p:grpSpPr>
          <a:xfrm>
            <a:off x="1816200" y="4330800"/>
            <a:ext cx="5028480" cy="2208960"/>
            <a:chOff x="1816200" y="4330800"/>
            <a:chExt cx="5028480" cy="2208960"/>
          </a:xfrm>
        </p:grpSpPr>
        <p:sp>
          <p:nvSpPr>
            <p:cNvPr id="987" name="object 15"/>
            <p:cNvSpPr/>
            <p:nvPr/>
          </p:nvSpPr>
          <p:spPr>
            <a:xfrm>
              <a:off x="6083280" y="4330800"/>
              <a:ext cx="761400" cy="1751760"/>
            </a:xfrm>
            <a:custGeom>
              <a:avLst/>
              <a:gdLst/>
              <a:ahLst/>
              <a:rect l="l" t="t" r="r" b="b"/>
              <a:pathLst>
                <a:path w="762000" h="1752600">
                  <a:moveTo>
                    <a:pt x="0" y="0"/>
                  </a:moveTo>
                  <a:lnTo>
                    <a:pt x="762000" y="0"/>
                  </a:lnTo>
                  <a:lnTo>
                    <a:pt x="762000" y="1752600"/>
                  </a:lnTo>
                  <a:lnTo>
                    <a:pt x="555498" y="17526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8" name="object 16"/>
            <p:cNvSpPr/>
            <p:nvPr/>
          </p:nvSpPr>
          <p:spPr>
            <a:xfrm>
              <a:off x="1816200" y="5931000"/>
              <a:ext cx="4723560" cy="608760"/>
            </a:xfrm>
            <a:custGeom>
              <a:avLst/>
              <a:gdLst/>
              <a:ahLst/>
              <a:rect l="l" t="t" r="r" b="b"/>
              <a:pathLst>
                <a:path w="4724400" h="609600">
                  <a:moveTo>
                    <a:pt x="4724400" y="609600"/>
                  </a:moveTo>
                  <a:lnTo>
                    <a:pt x="4724400" y="0"/>
                  </a:lnTo>
                  <a:lnTo>
                    <a:pt x="0" y="0"/>
                  </a:lnTo>
                  <a:lnTo>
                    <a:pt x="0" y="609600"/>
                  </a:lnTo>
                  <a:lnTo>
                    <a:pt x="4724400" y="60960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9" name="object 17"/>
            <p:cNvSpPr/>
            <p:nvPr/>
          </p:nvSpPr>
          <p:spPr>
            <a:xfrm>
              <a:off x="1816200" y="5931000"/>
              <a:ext cx="4723560" cy="608760"/>
            </a:xfrm>
            <a:custGeom>
              <a:avLst/>
              <a:gdLst/>
              <a:ahLst/>
              <a:rect l="l" t="t" r="r" b="b"/>
              <a:pathLst>
                <a:path w="4724400" h="609600">
                  <a:moveTo>
                    <a:pt x="0" y="0"/>
                  </a:moveTo>
                  <a:lnTo>
                    <a:pt x="0" y="609600"/>
                  </a:lnTo>
                  <a:lnTo>
                    <a:pt x="4724400" y="609600"/>
                  </a:lnTo>
                  <a:lnTo>
                    <a:pt x="47244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90" name="object 18"/>
          <p:cNvSpPr/>
          <p:nvPr/>
        </p:nvSpPr>
        <p:spPr>
          <a:xfrm>
            <a:off x="1816200" y="5931000"/>
            <a:ext cx="152316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3780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Kamal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991" name="object 19"/>
          <p:cNvSpPr/>
          <p:nvPr/>
        </p:nvSpPr>
        <p:spPr>
          <a:xfrm>
            <a:off x="3340080" y="5931000"/>
            <a:ext cx="1370880" cy="38880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511200">
              <a:lnSpc>
                <a:spcPct val="1000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2700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992" name="object 20"/>
          <p:cNvGrpSpPr/>
          <p:nvPr/>
        </p:nvGrpSpPr>
        <p:grpSpPr>
          <a:xfrm>
            <a:off x="1359000" y="2959200"/>
            <a:ext cx="6018840" cy="3580560"/>
            <a:chOff x="1359000" y="2959200"/>
            <a:chExt cx="6018840" cy="3580560"/>
          </a:xfrm>
        </p:grpSpPr>
        <p:sp>
          <p:nvSpPr>
            <p:cNvPr id="993" name="object 21"/>
            <p:cNvSpPr/>
            <p:nvPr/>
          </p:nvSpPr>
          <p:spPr>
            <a:xfrm>
              <a:off x="5092560" y="2959200"/>
              <a:ext cx="532800" cy="3580560"/>
            </a:xfrm>
            <a:custGeom>
              <a:avLst/>
              <a:gdLst/>
              <a:ahLst/>
              <a:rect l="l" t="t" r="r" b="b"/>
              <a:pathLst>
                <a:path w="533400" h="3581400">
                  <a:moveTo>
                    <a:pt x="533400" y="0"/>
                  </a:moveTo>
                  <a:lnTo>
                    <a:pt x="533400" y="609600"/>
                  </a:lnTo>
                </a:path>
                <a:path w="533400" h="3581400">
                  <a:moveTo>
                    <a:pt x="0" y="457200"/>
                  </a:moveTo>
                  <a:lnTo>
                    <a:pt x="0" y="968502"/>
                  </a:lnTo>
                </a:path>
                <a:path w="533400" h="3581400">
                  <a:moveTo>
                    <a:pt x="533400" y="1066800"/>
                  </a:moveTo>
                  <a:lnTo>
                    <a:pt x="533400" y="1676400"/>
                  </a:lnTo>
                </a:path>
                <a:path w="533400" h="3581400">
                  <a:moveTo>
                    <a:pt x="533400" y="1981200"/>
                  </a:moveTo>
                  <a:lnTo>
                    <a:pt x="533400" y="2590800"/>
                  </a:lnTo>
                </a:path>
                <a:path w="533400" h="3581400">
                  <a:moveTo>
                    <a:pt x="533400" y="2971800"/>
                  </a:moveTo>
                  <a:lnTo>
                    <a:pt x="533400" y="3581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4" name="object 22"/>
            <p:cNvSpPr/>
            <p:nvPr/>
          </p:nvSpPr>
          <p:spPr>
            <a:xfrm>
              <a:off x="5043240" y="392616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1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5" name="object 23"/>
            <p:cNvSpPr/>
            <p:nvPr/>
          </p:nvSpPr>
          <p:spPr>
            <a:xfrm>
              <a:off x="5092560" y="4483080"/>
              <a:ext cx="360" cy="358560"/>
            </a:xfrm>
            <a:custGeom>
              <a:avLst/>
              <a:gdLst/>
              <a:ahLst/>
              <a:rect l="l" t="t" r="r" b="b"/>
              <a:pathLst>
                <a:path w="0" h="359410">
                  <a:moveTo>
                    <a:pt x="0" y="0"/>
                  </a:moveTo>
                  <a:lnTo>
                    <a:pt x="0" y="3589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6" name="object 24"/>
            <p:cNvSpPr/>
            <p:nvPr/>
          </p:nvSpPr>
          <p:spPr>
            <a:xfrm>
              <a:off x="5043240" y="484056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1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7" name="object 25"/>
            <p:cNvSpPr/>
            <p:nvPr/>
          </p:nvSpPr>
          <p:spPr>
            <a:xfrm>
              <a:off x="5092560" y="5321160"/>
              <a:ext cx="360" cy="511200"/>
            </a:xfrm>
            <a:custGeom>
              <a:avLst/>
              <a:gdLst/>
              <a:ahLst/>
              <a:rect l="l" t="t" r="r" b="b"/>
              <a:pathLst>
                <a:path w="0" h="511810">
                  <a:moveTo>
                    <a:pt x="0" y="0"/>
                  </a:moveTo>
                  <a:lnTo>
                    <a:pt x="0" y="5113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8" name="object 26"/>
            <p:cNvSpPr/>
            <p:nvPr/>
          </p:nvSpPr>
          <p:spPr>
            <a:xfrm>
              <a:off x="5043240" y="58309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1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9" name="object 27"/>
            <p:cNvSpPr/>
            <p:nvPr/>
          </p:nvSpPr>
          <p:spPr>
            <a:xfrm>
              <a:off x="1359000" y="2959200"/>
              <a:ext cx="5104800" cy="3580560"/>
            </a:xfrm>
            <a:custGeom>
              <a:avLst/>
              <a:gdLst/>
              <a:ahLst/>
              <a:rect l="l" t="t" r="r" b="b"/>
              <a:pathLst>
                <a:path w="5105400" h="3581400">
                  <a:moveTo>
                    <a:pt x="4267200" y="2971800"/>
                  </a:moveTo>
                  <a:lnTo>
                    <a:pt x="3352800" y="3581400"/>
                  </a:lnTo>
                </a:path>
                <a:path w="5105400" h="3581400">
                  <a:moveTo>
                    <a:pt x="5105400" y="0"/>
                  </a:moveTo>
                  <a:lnTo>
                    <a:pt x="4267200" y="609600"/>
                  </a:lnTo>
                </a:path>
                <a:path w="5105400" h="3581400">
                  <a:moveTo>
                    <a:pt x="4724400" y="2209800"/>
                  </a:moveTo>
                  <a:lnTo>
                    <a:pt x="4724400" y="1774698"/>
                  </a:lnTo>
                </a:path>
                <a:path w="5105400" h="3581400">
                  <a:moveTo>
                    <a:pt x="0" y="304800"/>
                  </a:moveTo>
                  <a:lnTo>
                    <a:pt x="282701" y="3048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0" name="object 28"/>
            <p:cNvSpPr/>
            <p:nvPr/>
          </p:nvSpPr>
          <p:spPr>
            <a:xfrm>
              <a:off x="1640160" y="3214440"/>
              <a:ext cx="5000400" cy="2918880"/>
            </a:xfrm>
            <a:custGeom>
              <a:avLst/>
              <a:gdLst/>
              <a:ahLst/>
              <a:rect l="l" t="t" r="r" b="b"/>
              <a:pathLst>
                <a:path w="5001259" h="2919729">
                  <a:moveTo>
                    <a:pt x="99822" y="49530"/>
                  </a:moveTo>
                  <a:lnTo>
                    <a:pt x="0" y="0"/>
                  </a:lnTo>
                  <a:lnTo>
                    <a:pt x="0" y="99822"/>
                  </a:lnTo>
                  <a:lnTo>
                    <a:pt x="99822" y="49530"/>
                  </a:lnTo>
                  <a:close/>
                </a:path>
                <a:path w="5001259" h="2919729">
                  <a:moveTo>
                    <a:pt x="4493514" y="1521714"/>
                  </a:moveTo>
                  <a:lnTo>
                    <a:pt x="4443222" y="1421130"/>
                  </a:lnTo>
                  <a:lnTo>
                    <a:pt x="4393692" y="1521714"/>
                  </a:lnTo>
                  <a:lnTo>
                    <a:pt x="4493514" y="1521714"/>
                  </a:lnTo>
                  <a:close/>
                </a:path>
                <a:path w="5001259" h="2919729">
                  <a:moveTo>
                    <a:pt x="5001006" y="2819400"/>
                  </a:moveTo>
                  <a:lnTo>
                    <a:pt x="4900422" y="2868930"/>
                  </a:lnTo>
                  <a:lnTo>
                    <a:pt x="5001006" y="2919222"/>
                  </a:lnTo>
                  <a:lnTo>
                    <a:pt x="5001006" y="281940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1" name="object 29"/>
            <p:cNvSpPr/>
            <p:nvPr/>
          </p:nvSpPr>
          <p:spPr>
            <a:xfrm>
              <a:off x="6235560" y="3263760"/>
              <a:ext cx="1142280" cy="3047400"/>
            </a:xfrm>
            <a:custGeom>
              <a:avLst/>
              <a:gdLst/>
              <a:ahLst/>
              <a:rect l="l" t="t" r="r" b="b"/>
              <a:pathLst>
                <a:path w="1143000" h="3048000">
                  <a:moveTo>
                    <a:pt x="0" y="3048000"/>
                  </a:moveTo>
                  <a:lnTo>
                    <a:pt x="1143000" y="3048000"/>
                  </a:lnTo>
                  <a:lnTo>
                    <a:pt x="1143000" y="0"/>
                  </a:lnTo>
                  <a:lnTo>
                    <a:pt x="326898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2" name="object 30"/>
            <p:cNvSpPr/>
            <p:nvPr/>
          </p:nvSpPr>
          <p:spPr>
            <a:xfrm>
              <a:off x="6464160" y="3214440"/>
              <a:ext cx="100080" cy="99720"/>
            </a:xfrm>
            <a:custGeom>
              <a:avLst/>
              <a:gdLst/>
              <a:ahLst/>
              <a:rect l="l" t="t" r="r" b="b"/>
              <a:pathLst>
                <a:path w="100965" h="100329">
                  <a:moveTo>
                    <a:pt x="100583" y="99821"/>
                  </a:moveTo>
                  <a:lnTo>
                    <a:pt x="100583" y="0"/>
                  </a:lnTo>
                  <a:lnTo>
                    <a:pt x="0" y="49529"/>
                  </a:lnTo>
                  <a:lnTo>
                    <a:pt x="100583" y="9982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3" name="object 31"/>
            <p:cNvSpPr/>
            <p:nvPr/>
          </p:nvSpPr>
          <p:spPr>
            <a:xfrm>
              <a:off x="1434960" y="5245200"/>
              <a:ext cx="206280" cy="360"/>
            </a:xfrm>
            <a:custGeom>
              <a:avLst/>
              <a:gdLst/>
              <a:ahLst/>
              <a:rect l="l" t="t" r="r" b="b"/>
              <a:pathLst>
                <a:path w="207010" h="0">
                  <a:moveTo>
                    <a:pt x="0" y="0"/>
                  </a:moveTo>
                  <a:lnTo>
                    <a:pt x="2065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4" name="object 32"/>
            <p:cNvSpPr/>
            <p:nvPr/>
          </p:nvSpPr>
          <p:spPr>
            <a:xfrm>
              <a:off x="1640160" y="519552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05" name="object 33"/>
          <p:cNvSpPr/>
          <p:nvPr/>
        </p:nvSpPr>
        <p:spPr>
          <a:xfrm>
            <a:off x="66960" y="3137040"/>
            <a:ext cx="106560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head_name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06" name="PlaceHolder 2"/>
          <p:cNvSpPr>
            <a:spLocks noGrp="1"/>
          </p:cNvSpPr>
          <p:nvPr>
            <p:ph type="sldNum" idx="21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409F486F-EFDF-4E9D-9AC6-52BB90637F47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1007" name="object 34"/>
          <p:cNvSpPr/>
          <p:nvPr/>
        </p:nvSpPr>
        <p:spPr>
          <a:xfrm>
            <a:off x="66960" y="5118120"/>
            <a:ext cx="111672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head_salary</a:t>
            </a:r>
            <a:endParaRPr b="0" lang="en-IN" sz="1800" spc="-1" strike="noStrike">
              <a:latin typeface="Arial"/>
            </a:endParaRPr>
          </a:p>
        </p:txBody>
      </p:sp>
      <p:pic>
        <p:nvPicPr>
          <p:cNvPr id="1008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object 2"/>
          <p:cNvSpPr/>
          <p:nvPr/>
        </p:nvSpPr>
        <p:spPr>
          <a:xfrm>
            <a:off x="1282680" y="0"/>
            <a:ext cx="7162200" cy="672480"/>
          </a:xfrm>
          <a:custGeom>
            <a:avLst/>
            <a:gdLst/>
            <a:ahLst/>
            <a:rect l="l" t="t" r="r" b="b"/>
            <a:pathLst>
              <a:path w="7162800" h="673100">
                <a:moveTo>
                  <a:pt x="0" y="0"/>
                </a:moveTo>
                <a:lnTo>
                  <a:pt x="0" y="673099"/>
                </a:lnTo>
                <a:lnTo>
                  <a:pt x="7162800" y="673099"/>
                </a:lnTo>
                <a:lnTo>
                  <a:pt x="7162800" y="0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10" name="PlaceHolder 1"/>
          <p:cNvSpPr>
            <a:spLocks noGrp="1"/>
          </p:cNvSpPr>
          <p:nvPr>
            <p:ph type="title"/>
          </p:nvPr>
        </p:nvSpPr>
        <p:spPr>
          <a:xfrm>
            <a:off x="1787760" y="11160"/>
            <a:ext cx="554220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619920">
              <a:lnSpc>
                <a:spcPct val="100000"/>
              </a:lnSpc>
              <a:spcBef>
                <a:spcPts val="96"/>
              </a:spcBef>
              <a:buNone/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Sparse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12" strike="noStrike">
                <a:solidFill>
                  <a:srgbClr val="000000"/>
                </a:solidFill>
                <a:latin typeface="Times New Roman"/>
              </a:rPr>
              <a:t>Matrix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using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Multi-list</a:t>
            </a:r>
            <a:endParaRPr b="0" lang="en-IN" sz="3200" spc="-1" strike="noStrike">
              <a:latin typeface="Arial"/>
            </a:endParaRPr>
          </a:p>
        </p:txBody>
      </p:sp>
      <p:sp>
        <p:nvSpPr>
          <p:cNvPr id="1011" name="object 4"/>
          <p:cNvSpPr/>
          <p:nvPr/>
        </p:nvSpPr>
        <p:spPr>
          <a:xfrm>
            <a:off x="1590840" y="1245600"/>
            <a:ext cx="1681920" cy="248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1200" bIns="0" anchor="t">
            <a:spAutoFit/>
          </a:bodyPr>
          <a:p>
            <a:pPr marL="12600">
              <a:lnSpc>
                <a:spcPct val="100000"/>
              </a:lnSpc>
              <a:spcBef>
                <a:spcPts val="1191"/>
              </a:spcBef>
              <a:buNone/>
              <a:tabLst>
                <a:tab algn="l" pos="354960"/>
                <a:tab algn="l" pos="698040"/>
                <a:tab algn="l" pos="1040760"/>
                <a:tab algn="l" pos="149796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55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4"/>
              </a:spcBef>
              <a:buNone/>
              <a:tabLst>
                <a:tab algn="l" pos="469440"/>
                <a:tab algn="l" pos="812160"/>
                <a:tab algn="l" pos="1155240"/>
                <a:tab algn="l" pos="155520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34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28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86"/>
              </a:spcBef>
              <a:buNone/>
              <a:tabLst>
                <a:tab algn="l" pos="469440"/>
                <a:tab algn="l" pos="812160"/>
                <a:tab algn="l" pos="1212120"/>
                <a:tab algn="l" pos="155520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91"/>
              </a:spcBef>
              <a:buNone/>
              <a:tabLst>
                <a:tab algn="l" pos="469440"/>
                <a:tab algn="l" pos="812160"/>
                <a:tab algn="l" pos="1212120"/>
                <a:tab algn="l" pos="155520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83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12" name="object 5"/>
          <p:cNvGrpSpPr/>
          <p:nvPr/>
        </p:nvGrpSpPr>
        <p:grpSpPr>
          <a:xfrm>
            <a:off x="825480" y="1434960"/>
            <a:ext cx="2589840" cy="2208960"/>
            <a:chOff x="825480" y="1434960"/>
            <a:chExt cx="2589840" cy="2208960"/>
          </a:xfrm>
        </p:grpSpPr>
        <p:sp>
          <p:nvSpPr>
            <p:cNvPr id="1013" name="object 6"/>
            <p:cNvSpPr/>
            <p:nvPr/>
          </p:nvSpPr>
          <p:spPr>
            <a:xfrm>
              <a:off x="1434960" y="1434960"/>
              <a:ext cx="1980360" cy="1599480"/>
            </a:xfrm>
            <a:custGeom>
              <a:avLst/>
              <a:gdLst/>
              <a:ahLst/>
              <a:rect l="l" t="t" r="r" b="b"/>
              <a:pathLst>
                <a:path w="1981200" h="1600200">
                  <a:moveTo>
                    <a:pt x="0" y="0"/>
                  </a:moveTo>
                  <a:lnTo>
                    <a:pt x="0" y="1600200"/>
                  </a:lnTo>
                </a:path>
                <a:path w="1981200" h="1600200">
                  <a:moveTo>
                    <a:pt x="1981200" y="0"/>
                  </a:moveTo>
                  <a:lnTo>
                    <a:pt x="1981200" y="1600200"/>
                  </a:lnTo>
                </a:path>
                <a:path w="1981200" h="1600200">
                  <a:moveTo>
                    <a:pt x="0" y="0"/>
                  </a:moveTo>
                  <a:lnTo>
                    <a:pt x="152400" y="0"/>
                  </a:lnTo>
                </a:path>
                <a:path w="1981200" h="1600200">
                  <a:moveTo>
                    <a:pt x="0" y="1600200"/>
                  </a:moveTo>
                  <a:lnTo>
                    <a:pt x="152400" y="1600200"/>
                  </a:lnTo>
                </a:path>
                <a:path w="1981200" h="1600200">
                  <a:moveTo>
                    <a:pt x="1981200" y="0"/>
                  </a:moveTo>
                  <a:lnTo>
                    <a:pt x="1905000" y="0"/>
                  </a:lnTo>
                </a:path>
                <a:path w="1981200" h="1600200">
                  <a:moveTo>
                    <a:pt x="1981200" y="1600200"/>
                  </a:moveTo>
                  <a:lnTo>
                    <a:pt x="1905000" y="16002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4" name="object 7"/>
            <p:cNvSpPr/>
            <p:nvPr/>
          </p:nvSpPr>
          <p:spPr>
            <a:xfrm>
              <a:off x="825480" y="326376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5" name="object 8"/>
            <p:cNvSpPr/>
            <p:nvPr/>
          </p:nvSpPr>
          <p:spPr>
            <a:xfrm>
              <a:off x="1968480" y="3263760"/>
              <a:ext cx="304200" cy="380160"/>
            </a:xfrm>
            <a:custGeom>
              <a:avLst/>
              <a:gdLst/>
              <a:ahLst/>
              <a:rect l="l" t="t" r="r" b="b"/>
              <a:pathLst>
                <a:path w="304800" h="381000">
                  <a:moveTo>
                    <a:pt x="0" y="0"/>
                  </a:moveTo>
                  <a:lnTo>
                    <a:pt x="0" y="381000"/>
                  </a:lnTo>
                </a:path>
                <a:path w="304800" h="381000">
                  <a:moveTo>
                    <a:pt x="0" y="152400"/>
                  </a:moveTo>
                  <a:lnTo>
                    <a:pt x="3048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16" name="object 9"/>
          <p:cNvSpPr/>
          <p:nvPr/>
        </p:nvSpPr>
        <p:spPr>
          <a:xfrm>
            <a:off x="825480" y="3263760"/>
            <a:ext cx="304200" cy="3124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1681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17" name="object 10"/>
          <p:cNvSpPr/>
          <p:nvPr/>
        </p:nvSpPr>
        <p:spPr>
          <a:xfrm>
            <a:off x="1130400" y="3263760"/>
            <a:ext cx="304200" cy="3124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921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18" name="object 11"/>
          <p:cNvGrpSpPr/>
          <p:nvPr/>
        </p:nvGrpSpPr>
        <p:grpSpPr>
          <a:xfrm>
            <a:off x="871920" y="3157920"/>
            <a:ext cx="3534480" cy="486000"/>
            <a:chOff x="871920" y="3157920"/>
            <a:chExt cx="3534480" cy="486000"/>
          </a:xfrm>
        </p:grpSpPr>
        <p:sp>
          <p:nvSpPr>
            <p:cNvPr id="1019" name="object 12"/>
            <p:cNvSpPr/>
            <p:nvPr/>
          </p:nvSpPr>
          <p:spPr>
            <a:xfrm>
              <a:off x="871920" y="3157920"/>
              <a:ext cx="105480" cy="105480"/>
            </a:xfrm>
            <a:custGeom>
              <a:avLst/>
              <a:gdLst/>
              <a:ahLst/>
              <a:rect l="l" t="t" r="r" b="b"/>
              <a:pathLst>
                <a:path w="106044" h="106045">
                  <a:moveTo>
                    <a:pt x="105918" y="105917"/>
                  </a:moveTo>
                  <a:lnTo>
                    <a:pt x="70865" y="0"/>
                  </a:lnTo>
                  <a:lnTo>
                    <a:pt x="0" y="70865"/>
                  </a:lnTo>
                  <a:lnTo>
                    <a:pt x="105918" y="1059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0" name="object 13"/>
            <p:cNvSpPr/>
            <p:nvPr/>
          </p:nvSpPr>
          <p:spPr>
            <a:xfrm>
              <a:off x="2959200" y="326376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1" name="object 14"/>
            <p:cNvSpPr/>
            <p:nvPr/>
          </p:nvSpPr>
          <p:spPr>
            <a:xfrm>
              <a:off x="3568680" y="326376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</a:path>
                <a:path w="838200" h="381000">
                  <a:moveTo>
                    <a:pt x="533400" y="0"/>
                  </a:moveTo>
                  <a:lnTo>
                    <a:pt x="533400" y="381000"/>
                  </a:lnTo>
                </a:path>
                <a:path w="838200" h="381000">
                  <a:moveTo>
                    <a:pt x="533400" y="152400"/>
                  </a:moveTo>
                  <a:lnTo>
                    <a:pt x="8382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22" name="object 15"/>
          <p:cNvSpPr/>
          <p:nvPr/>
        </p:nvSpPr>
        <p:spPr>
          <a:xfrm>
            <a:off x="295920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1681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23" name="object 16"/>
          <p:cNvSpPr/>
          <p:nvPr/>
        </p:nvSpPr>
        <p:spPr>
          <a:xfrm>
            <a:off x="326376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921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24" name="object 17"/>
          <p:cNvGrpSpPr/>
          <p:nvPr/>
        </p:nvGrpSpPr>
        <p:grpSpPr>
          <a:xfrm>
            <a:off x="4940280" y="3263760"/>
            <a:ext cx="1447200" cy="380160"/>
            <a:chOff x="4940280" y="3263760"/>
            <a:chExt cx="1447200" cy="380160"/>
          </a:xfrm>
        </p:grpSpPr>
        <p:sp>
          <p:nvSpPr>
            <p:cNvPr id="1025" name="object 18"/>
            <p:cNvSpPr/>
            <p:nvPr/>
          </p:nvSpPr>
          <p:spPr>
            <a:xfrm>
              <a:off x="4940280" y="326376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6" name="object 19"/>
            <p:cNvSpPr/>
            <p:nvPr/>
          </p:nvSpPr>
          <p:spPr>
            <a:xfrm>
              <a:off x="5549760" y="326376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</a:path>
                <a:path w="838200" h="381000">
                  <a:moveTo>
                    <a:pt x="533400" y="0"/>
                  </a:moveTo>
                  <a:lnTo>
                    <a:pt x="533400" y="381000"/>
                  </a:lnTo>
                </a:path>
                <a:path w="838200" h="381000">
                  <a:moveTo>
                    <a:pt x="533400" y="152400"/>
                  </a:moveTo>
                  <a:lnTo>
                    <a:pt x="8382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27" name="object 20"/>
          <p:cNvSpPr/>
          <p:nvPr/>
        </p:nvSpPr>
        <p:spPr>
          <a:xfrm>
            <a:off x="494028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921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28" name="object 21"/>
          <p:cNvSpPr/>
          <p:nvPr/>
        </p:nvSpPr>
        <p:spPr>
          <a:xfrm>
            <a:off x="524520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7308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29" name="object 22"/>
          <p:cNvGrpSpPr/>
          <p:nvPr/>
        </p:nvGrpSpPr>
        <p:grpSpPr>
          <a:xfrm>
            <a:off x="7074000" y="3263760"/>
            <a:ext cx="1447200" cy="380160"/>
            <a:chOff x="7074000" y="3263760"/>
            <a:chExt cx="1447200" cy="380160"/>
          </a:xfrm>
        </p:grpSpPr>
        <p:sp>
          <p:nvSpPr>
            <p:cNvPr id="1030" name="object 23"/>
            <p:cNvSpPr/>
            <p:nvPr/>
          </p:nvSpPr>
          <p:spPr>
            <a:xfrm>
              <a:off x="7074000" y="326376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1" name="object 24"/>
            <p:cNvSpPr/>
            <p:nvPr/>
          </p:nvSpPr>
          <p:spPr>
            <a:xfrm>
              <a:off x="8217000" y="3263760"/>
              <a:ext cx="304200" cy="380160"/>
            </a:xfrm>
            <a:custGeom>
              <a:avLst/>
              <a:gdLst/>
              <a:ahLst/>
              <a:rect l="l" t="t" r="r" b="b"/>
              <a:pathLst>
                <a:path w="304800" h="381000">
                  <a:moveTo>
                    <a:pt x="0" y="0"/>
                  </a:moveTo>
                  <a:lnTo>
                    <a:pt x="0" y="381000"/>
                  </a:lnTo>
                </a:path>
                <a:path w="304800" h="381000">
                  <a:moveTo>
                    <a:pt x="0" y="152400"/>
                  </a:moveTo>
                  <a:lnTo>
                    <a:pt x="3048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32" name="object 25"/>
          <p:cNvSpPr/>
          <p:nvPr/>
        </p:nvSpPr>
        <p:spPr>
          <a:xfrm>
            <a:off x="707400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1681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33" name="object 26"/>
          <p:cNvSpPr/>
          <p:nvPr/>
        </p:nvSpPr>
        <p:spPr>
          <a:xfrm>
            <a:off x="7378560" y="326376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921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34" name="object 27"/>
          <p:cNvGrpSpPr/>
          <p:nvPr/>
        </p:nvGrpSpPr>
        <p:grpSpPr>
          <a:xfrm>
            <a:off x="825480" y="3290400"/>
            <a:ext cx="6248160" cy="1191960"/>
            <a:chOff x="825480" y="3290400"/>
            <a:chExt cx="6248160" cy="1191960"/>
          </a:xfrm>
        </p:grpSpPr>
        <p:sp>
          <p:nvSpPr>
            <p:cNvPr id="1035" name="object 28"/>
            <p:cNvSpPr/>
            <p:nvPr/>
          </p:nvSpPr>
          <p:spPr>
            <a:xfrm>
              <a:off x="2120760" y="3340080"/>
              <a:ext cx="739800" cy="360"/>
            </a:xfrm>
            <a:custGeom>
              <a:avLst/>
              <a:gdLst/>
              <a:ahLst/>
              <a:rect l="l" t="t" r="r" b="b"/>
              <a:pathLst>
                <a:path w="740410" h="0">
                  <a:moveTo>
                    <a:pt x="0" y="0"/>
                  </a:moveTo>
                  <a:lnTo>
                    <a:pt x="7399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6" name="object 29"/>
            <p:cNvSpPr/>
            <p:nvPr/>
          </p:nvSpPr>
          <p:spPr>
            <a:xfrm>
              <a:off x="2859120" y="329040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7" name="object 30"/>
            <p:cNvSpPr/>
            <p:nvPr/>
          </p:nvSpPr>
          <p:spPr>
            <a:xfrm>
              <a:off x="4254480" y="3340080"/>
              <a:ext cx="587160" cy="360"/>
            </a:xfrm>
            <a:custGeom>
              <a:avLst/>
              <a:gdLst/>
              <a:ahLst/>
              <a:rect l="l" t="t" r="r" b="b"/>
              <a:pathLst>
                <a:path w="588010" h="0">
                  <a:moveTo>
                    <a:pt x="0" y="0"/>
                  </a:moveTo>
                  <a:lnTo>
                    <a:pt x="5875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8" name="object 31"/>
            <p:cNvSpPr/>
            <p:nvPr/>
          </p:nvSpPr>
          <p:spPr>
            <a:xfrm>
              <a:off x="4840560" y="3290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9" name="object 32"/>
            <p:cNvSpPr/>
            <p:nvPr/>
          </p:nvSpPr>
          <p:spPr>
            <a:xfrm>
              <a:off x="6235560" y="3340080"/>
              <a:ext cx="739800" cy="360"/>
            </a:xfrm>
            <a:custGeom>
              <a:avLst/>
              <a:gdLst/>
              <a:ahLst/>
              <a:rect l="l" t="t" r="r" b="b"/>
              <a:pathLst>
                <a:path w="740409" h="0">
                  <a:moveTo>
                    <a:pt x="0" y="0"/>
                  </a:moveTo>
                  <a:lnTo>
                    <a:pt x="7399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0" name="object 33"/>
            <p:cNvSpPr/>
            <p:nvPr/>
          </p:nvSpPr>
          <p:spPr>
            <a:xfrm>
              <a:off x="6973920" y="32904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1" name="object 34"/>
            <p:cNvSpPr/>
            <p:nvPr/>
          </p:nvSpPr>
          <p:spPr>
            <a:xfrm>
              <a:off x="825480" y="410220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2" name="object 35"/>
            <p:cNvSpPr/>
            <p:nvPr/>
          </p:nvSpPr>
          <p:spPr>
            <a:xfrm>
              <a:off x="1434960" y="410220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</a:path>
                <a:path w="838200" h="381000">
                  <a:moveTo>
                    <a:pt x="533400" y="0"/>
                  </a:moveTo>
                  <a:lnTo>
                    <a:pt x="533400" y="381000"/>
                  </a:lnTo>
                </a:path>
                <a:path w="838200" h="381000">
                  <a:moveTo>
                    <a:pt x="533400" y="152400"/>
                  </a:moveTo>
                  <a:lnTo>
                    <a:pt x="8382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43" name="object 36"/>
          <p:cNvSpPr/>
          <p:nvPr/>
        </p:nvSpPr>
        <p:spPr>
          <a:xfrm>
            <a:off x="825480" y="4102200"/>
            <a:ext cx="304200" cy="3808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168120">
              <a:lnSpc>
                <a:spcPts val="21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44" name="object 37"/>
          <p:cNvSpPr/>
          <p:nvPr/>
        </p:nvSpPr>
        <p:spPr>
          <a:xfrm>
            <a:off x="1130400" y="4102200"/>
            <a:ext cx="304200" cy="3808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34920">
              <a:lnSpc>
                <a:spcPts val="21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45" name="object 38"/>
          <p:cNvGrpSpPr/>
          <p:nvPr/>
        </p:nvGrpSpPr>
        <p:grpSpPr>
          <a:xfrm>
            <a:off x="825480" y="4940280"/>
            <a:ext cx="3580920" cy="456480"/>
            <a:chOff x="825480" y="4940280"/>
            <a:chExt cx="3580920" cy="456480"/>
          </a:xfrm>
        </p:grpSpPr>
        <p:sp>
          <p:nvSpPr>
            <p:cNvPr id="1046" name="object 39"/>
            <p:cNvSpPr/>
            <p:nvPr/>
          </p:nvSpPr>
          <p:spPr>
            <a:xfrm>
              <a:off x="825480" y="494028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7" name="object 40"/>
            <p:cNvSpPr/>
            <p:nvPr/>
          </p:nvSpPr>
          <p:spPr>
            <a:xfrm>
              <a:off x="1130400" y="4940280"/>
              <a:ext cx="1142280" cy="380160"/>
            </a:xfrm>
            <a:custGeom>
              <a:avLst/>
              <a:gdLst/>
              <a:ahLst/>
              <a:rect l="l" t="t" r="r" b="b"/>
              <a:pathLst>
                <a:path w="1143000" h="381000">
                  <a:moveTo>
                    <a:pt x="0" y="0"/>
                  </a:moveTo>
                  <a:lnTo>
                    <a:pt x="0" y="381000"/>
                  </a:lnTo>
                </a:path>
                <a:path w="1143000" h="381000">
                  <a:moveTo>
                    <a:pt x="304800" y="0"/>
                  </a:moveTo>
                  <a:lnTo>
                    <a:pt x="304800" y="381000"/>
                  </a:lnTo>
                </a:path>
                <a:path w="1143000" h="381000">
                  <a:moveTo>
                    <a:pt x="838200" y="0"/>
                  </a:moveTo>
                  <a:lnTo>
                    <a:pt x="838200" y="381000"/>
                  </a:lnTo>
                </a:path>
                <a:path w="1143000" h="381000">
                  <a:moveTo>
                    <a:pt x="838200" y="152400"/>
                  </a:moveTo>
                  <a:lnTo>
                    <a:pt x="11430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8" name="object 41"/>
            <p:cNvSpPr/>
            <p:nvPr/>
          </p:nvSpPr>
          <p:spPr>
            <a:xfrm>
              <a:off x="2959200" y="501660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9" name="object 42"/>
            <p:cNvSpPr/>
            <p:nvPr/>
          </p:nvSpPr>
          <p:spPr>
            <a:xfrm>
              <a:off x="4102200" y="5168880"/>
              <a:ext cx="304200" cy="360"/>
            </a:xfrm>
            <a:custGeom>
              <a:avLst/>
              <a:gdLst/>
              <a:ahLst/>
              <a:rect l="l" t="t" r="r" b="b"/>
              <a:pathLst>
                <a:path w="304800" h="0">
                  <a:moveTo>
                    <a:pt x="0" y="0"/>
                  </a:moveTo>
                  <a:lnTo>
                    <a:pt x="30480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50" name="object 43"/>
          <p:cNvSpPr/>
          <p:nvPr/>
        </p:nvSpPr>
        <p:spPr>
          <a:xfrm>
            <a:off x="981360" y="4965840"/>
            <a:ext cx="310320" cy="2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b="0" lang="en-IN" sz="1800" spc="-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51" name="object 44"/>
          <p:cNvSpPr/>
          <p:nvPr/>
        </p:nvSpPr>
        <p:spPr>
          <a:xfrm>
            <a:off x="2959200" y="501660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1681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52" name="object 45"/>
          <p:cNvSpPr/>
          <p:nvPr/>
        </p:nvSpPr>
        <p:spPr>
          <a:xfrm>
            <a:off x="3263760" y="5016600"/>
            <a:ext cx="3042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9216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53" name="object 46"/>
          <p:cNvSpPr/>
          <p:nvPr/>
        </p:nvSpPr>
        <p:spPr>
          <a:xfrm>
            <a:off x="3568680" y="5016600"/>
            <a:ext cx="532800" cy="312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7308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34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54" name="object 47"/>
          <p:cNvGrpSpPr/>
          <p:nvPr/>
        </p:nvGrpSpPr>
        <p:grpSpPr>
          <a:xfrm>
            <a:off x="825480" y="4916520"/>
            <a:ext cx="3479040" cy="1242000"/>
            <a:chOff x="825480" y="4916520"/>
            <a:chExt cx="3479040" cy="1242000"/>
          </a:xfrm>
        </p:grpSpPr>
        <p:sp>
          <p:nvSpPr>
            <p:cNvPr id="1055" name="object 48"/>
            <p:cNvSpPr/>
            <p:nvPr/>
          </p:nvSpPr>
          <p:spPr>
            <a:xfrm>
              <a:off x="2120760" y="5016600"/>
              <a:ext cx="740160" cy="66600"/>
            </a:xfrm>
            <a:custGeom>
              <a:avLst/>
              <a:gdLst/>
              <a:ahLst/>
              <a:rect l="l" t="t" r="r" b="b"/>
              <a:pathLst>
                <a:path w="741044" h="67310">
                  <a:moveTo>
                    <a:pt x="0" y="0"/>
                  </a:moveTo>
                  <a:lnTo>
                    <a:pt x="740663" y="67055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6" name="object 49"/>
            <p:cNvSpPr/>
            <p:nvPr/>
          </p:nvSpPr>
          <p:spPr>
            <a:xfrm>
              <a:off x="2855520" y="4916520"/>
              <a:ext cx="1449000" cy="216360"/>
            </a:xfrm>
            <a:custGeom>
              <a:avLst/>
              <a:gdLst/>
              <a:ahLst/>
              <a:rect l="l" t="t" r="r" b="b"/>
              <a:pathLst>
                <a:path w="1449704" h="217170">
                  <a:moveTo>
                    <a:pt x="103632" y="176022"/>
                  </a:moveTo>
                  <a:lnTo>
                    <a:pt x="9144" y="117348"/>
                  </a:lnTo>
                  <a:lnTo>
                    <a:pt x="0" y="217170"/>
                  </a:lnTo>
                  <a:lnTo>
                    <a:pt x="103632" y="176022"/>
                  </a:lnTo>
                  <a:close/>
                </a:path>
                <a:path w="1449704" h="217170">
                  <a:moveTo>
                    <a:pt x="1449324" y="0"/>
                  </a:moveTo>
                  <a:lnTo>
                    <a:pt x="1349502" y="0"/>
                  </a:lnTo>
                  <a:lnTo>
                    <a:pt x="1399032" y="99822"/>
                  </a:lnTo>
                  <a:lnTo>
                    <a:pt x="14493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7" name="object 50"/>
            <p:cNvSpPr/>
            <p:nvPr/>
          </p:nvSpPr>
          <p:spPr>
            <a:xfrm>
              <a:off x="825480" y="577836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8" name="object 51"/>
            <p:cNvSpPr/>
            <p:nvPr/>
          </p:nvSpPr>
          <p:spPr>
            <a:xfrm>
              <a:off x="1968480" y="5778360"/>
              <a:ext cx="304200" cy="380160"/>
            </a:xfrm>
            <a:custGeom>
              <a:avLst/>
              <a:gdLst/>
              <a:ahLst/>
              <a:rect l="l" t="t" r="r" b="b"/>
              <a:pathLst>
                <a:path w="304800" h="381000">
                  <a:moveTo>
                    <a:pt x="0" y="0"/>
                  </a:moveTo>
                  <a:lnTo>
                    <a:pt x="0" y="381000"/>
                  </a:lnTo>
                </a:path>
                <a:path w="304800" h="381000">
                  <a:moveTo>
                    <a:pt x="0" y="152400"/>
                  </a:moveTo>
                  <a:lnTo>
                    <a:pt x="304800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59" name="object 52"/>
          <p:cNvSpPr/>
          <p:nvPr/>
        </p:nvSpPr>
        <p:spPr>
          <a:xfrm>
            <a:off x="825480" y="5778360"/>
            <a:ext cx="304200" cy="3124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1681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60" name="object 53"/>
          <p:cNvSpPr/>
          <p:nvPr/>
        </p:nvSpPr>
        <p:spPr>
          <a:xfrm>
            <a:off x="1130400" y="5778360"/>
            <a:ext cx="304200" cy="312480"/>
          </a:xfrm>
          <a:prstGeom prst="rect">
            <a:avLst/>
          </a:prstGeom>
          <a:noFill/>
          <a:ln w="9143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38160" bIns="0" anchor="t">
            <a:spAutoFit/>
          </a:bodyPr>
          <a:p>
            <a:pPr marL="3492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</a:t>
            </a:r>
            <a:endParaRPr b="0" lang="en-IN" sz="1800" spc="-1" strike="noStrike">
              <a:latin typeface="Arial"/>
            </a:endParaRPr>
          </a:p>
        </p:txBody>
      </p:sp>
      <p:grpSp>
        <p:nvGrpSpPr>
          <p:cNvPr id="1061" name="object 54"/>
          <p:cNvGrpSpPr/>
          <p:nvPr/>
        </p:nvGrpSpPr>
        <p:grpSpPr>
          <a:xfrm>
            <a:off x="7074000" y="4025880"/>
            <a:ext cx="1447200" cy="380160"/>
            <a:chOff x="7074000" y="4025880"/>
            <a:chExt cx="1447200" cy="380160"/>
          </a:xfrm>
        </p:grpSpPr>
        <p:sp>
          <p:nvSpPr>
            <p:cNvPr id="1062" name="object 55"/>
            <p:cNvSpPr/>
            <p:nvPr/>
          </p:nvSpPr>
          <p:spPr>
            <a:xfrm>
              <a:off x="7074000" y="4025880"/>
              <a:ext cx="1447200" cy="380160"/>
            </a:xfrm>
            <a:custGeom>
              <a:avLst/>
              <a:gdLst/>
              <a:ahLst/>
              <a:rect l="l" t="t" r="r" b="b"/>
              <a:pathLst>
                <a:path w="1447800" h="381000">
                  <a:moveTo>
                    <a:pt x="0" y="0"/>
                  </a:moveTo>
                  <a:lnTo>
                    <a:pt x="0" y="381000"/>
                  </a:lnTo>
                  <a:lnTo>
                    <a:pt x="1447800" y="381000"/>
                  </a:lnTo>
                  <a:lnTo>
                    <a:pt x="14478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3" name="object 56"/>
            <p:cNvSpPr/>
            <p:nvPr/>
          </p:nvSpPr>
          <p:spPr>
            <a:xfrm>
              <a:off x="8217000" y="4178160"/>
              <a:ext cx="304200" cy="360"/>
            </a:xfrm>
            <a:custGeom>
              <a:avLst/>
              <a:gdLst/>
              <a:ahLst/>
              <a:rect l="l" t="t" r="r" b="b"/>
              <a:pathLst>
                <a:path w="304800" h="0">
                  <a:moveTo>
                    <a:pt x="0" y="0"/>
                  </a:moveTo>
                  <a:lnTo>
                    <a:pt x="30480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64" name="object 57"/>
          <p:cNvSpPr/>
          <p:nvPr/>
        </p:nvSpPr>
        <p:spPr>
          <a:xfrm>
            <a:off x="7074000" y="4025880"/>
            <a:ext cx="304200" cy="3808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168120">
              <a:lnSpc>
                <a:spcPts val="21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65" name="object 58"/>
          <p:cNvSpPr/>
          <p:nvPr/>
        </p:nvSpPr>
        <p:spPr>
          <a:xfrm>
            <a:off x="7378560" y="4025880"/>
            <a:ext cx="304200" cy="3808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92160">
              <a:lnSpc>
                <a:spcPts val="21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1066" name="object 59"/>
          <p:cNvSpPr/>
          <p:nvPr/>
        </p:nvSpPr>
        <p:spPr>
          <a:xfrm>
            <a:off x="7683480" y="4025880"/>
            <a:ext cx="532800" cy="3808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14480" bIns="0" anchor="t">
            <a:spAutoFit/>
          </a:bodyPr>
          <a:p>
            <a:pPr marL="130320">
              <a:lnSpc>
                <a:spcPts val="2100"/>
              </a:lnSpc>
              <a:spcBef>
                <a:spcPts val="901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55</a:t>
            </a:r>
            <a:endParaRPr b="0" lang="en-IN" sz="1800" spc="-1" strike="noStrike">
              <a:latin typeface="Arial"/>
            </a:endParaRPr>
          </a:p>
        </p:txBody>
      </p:sp>
      <p:graphicFrame>
        <p:nvGraphicFramePr>
          <p:cNvPr id="1067" name="object 60"/>
          <p:cNvGraphicFramePr/>
          <p:nvPr/>
        </p:nvGraphicFramePr>
        <p:xfrm>
          <a:off x="7069320" y="5011920"/>
          <a:ext cx="1447200" cy="520560"/>
        </p:xfrm>
        <a:graphic>
          <a:graphicData uri="http://schemas.openxmlformats.org/drawingml/2006/table">
            <a:tbl>
              <a:tblPr/>
              <a:tblGrid>
                <a:gridCol w="304560"/>
                <a:gridCol w="304560"/>
                <a:gridCol w="533160"/>
                <a:gridCol w="305280"/>
              </a:tblGrid>
              <a:tr h="152280">
                <a:tc rowSpan="2">
                  <a:txBody>
                    <a:bodyPr anchor="t">
                      <a:noAutofit/>
                    </a:bodyPr>
                    <a:p>
                      <a:pPr marL="16812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 marL="9216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 marL="18720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8640"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68" name="object 61"/>
          <p:cNvGraphicFramePr/>
          <p:nvPr/>
        </p:nvGraphicFramePr>
        <p:xfrm>
          <a:off x="5088240" y="5697720"/>
          <a:ext cx="1447200" cy="520560"/>
        </p:xfrm>
        <a:graphic>
          <a:graphicData uri="http://schemas.openxmlformats.org/drawingml/2006/table">
            <a:tbl>
              <a:tblPr/>
              <a:tblGrid>
                <a:gridCol w="304560"/>
                <a:gridCol w="304560"/>
                <a:gridCol w="533160"/>
                <a:gridCol w="305280"/>
              </a:tblGrid>
              <a:tr h="152280">
                <a:tc rowSpan="2">
                  <a:txBody>
                    <a:bodyPr anchor="t">
                      <a:noAutofit/>
                    </a:bodyPr>
                    <a:p>
                      <a:pPr marL="9216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 marL="7308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 anchor="t">
                      <a:noAutofit/>
                    </a:bodyPr>
                    <a:p>
                      <a:pPr marL="111240">
                        <a:lnSpc>
                          <a:spcPts val="2001"/>
                        </a:lnSpc>
                        <a:spcBef>
                          <a:spcPts val="901"/>
                        </a:spcBef>
                        <a:buNone/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b="0" lang="en-IN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8640"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cPr anchor="t" marL="91440" marR="91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69" name="object 62"/>
          <p:cNvSpPr/>
          <p:nvPr/>
        </p:nvSpPr>
        <p:spPr>
          <a:xfrm>
            <a:off x="8217000" y="5016600"/>
            <a:ext cx="304200" cy="380160"/>
          </a:xfrm>
          <a:custGeom>
            <a:avLst/>
            <a:gdLst/>
            <a:ahLst/>
            <a:rect l="l" t="t" r="r" b="b"/>
            <a:pathLst>
              <a:path w="304800" h="381000">
                <a:moveTo>
                  <a:pt x="304800" y="152400"/>
                </a:moveTo>
                <a:lnTo>
                  <a:pt x="0" y="381000"/>
                </a:lnTo>
              </a:path>
              <a:path w="304800" h="381000">
                <a:moveTo>
                  <a:pt x="304800" y="0"/>
                </a:moveTo>
                <a:lnTo>
                  <a:pt x="0" y="152400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70" name="object 63"/>
          <p:cNvSpPr/>
          <p:nvPr/>
        </p:nvSpPr>
        <p:spPr>
          <a:xfrm>
            <a:off x="6235560" y="5702400"/>
            <a:ext cx="304200" cy="380160"/>
          </a:xfrm>
          <a:custGeom>
            <a:avLst/>
            <a:gdLst/>
            <a:ahLst/>
            <a:rect l="l" t="t" r="r" b="b"/>
            <a:pathLst>
              <a:path w="304800" h="381000">
                <a:moveTo>
                  <a:pt x="304800" y="0"/>
                </a:moveTo>
                <a:lnTo>
                  <a:pt x="0" y="152400"/>
                </a:lnTo>
              </a:path>
              <a:path w="304800" h="381000">
                <a:moveTo>
                  <a:pt x="304800" y="152400"/>
                </a:moveTo>
                <a:lnTo>
                  <a:pt x="0" y="381000"/>
                </a:lnTo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71" name="object 64"/>
          <p:cNvGrpSpPr/>
          <p:nvPr/>
        </p:nvGrpSpPr>
        <p:grpSpPr>
          <a:xfrm>
            <a:off x="749160" y="3035160"/>
            <a:ext cx="7771680" cy="3123360"/>
            <a:chOff x="749160" y="3035160"/>
            <a:chExt cx="7771680" cy="3123360"/>
          </a:xfrm>
        </p:grpSpPr>
        <p:sp>
          <p:nvSpPr>
            <p:cNvPr id="1072" name="object 65"/>
            <p:cNvSpPr/>
            <p:nvPr/>
          </p:nvSpPr>
          <p:spPr>
            <a:xfrm>
              <a:off x="2120760" y="3568680"/>
              <a:ext cx="360" cy="434880"/>
            </a:xfrm>
            <a:custGeom>
              <a:avLst/>
              <a:gdLst/>
              <a:ahLst/>
              <a:rect l="l" t="t" r="r" b="b"/>
              <a:pathLst>
                <a:path w="0" h="435610">
                  <a:moveTo>
                    <a:pt x="0" y="0"/>
                  </a:moveTo>
                  <a:lnTo>
                    <a:pt x="0" y="4351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3" name="object 66"/>
            <p:cNvSpPr/>
            <p:nvPr/>
          </p:nvSpPr>
          <p:spPr>
            <a:xfrm>
              <a:off x="2071440" y="400212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0"/>
                  </a:moveTo>
                  <a:lnTo>
                    <a:pt x="0" y="0"/>
                  </a:lnTo>
                  <a:lnTo>
                    <a:pt x="49530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4" name="object 67"/>
            <p:cNvSpPr/>
            <p:nvPr/>
          </p:nvSpPr>
          <p:spPr>
            <a:xfrm>
              <a:off x="2120760" y="4406760"/>
              <a:ext cx="360" cy="434880"/>
            </a:xfrm>
            <a:custGeom>
              <a:avLst/>
              <a:gdLst/>
              <a:ahLst/>
              <a:rect l="l" t="t" r="r" b="b"/>
              <a:pathLst>
                <a:path w="0" h="435610">
                  <a:moveTo>
                    <a:pt x="0" y="0"/>
                  </a:moveTo>
                  <a:lnTo>
                    <a:pt x="0" y="4351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5" name="object 68"/>
            <p:cNvSpPr/>
            <p:nvPr/>
          </p:nvSpPr>
          <p:spPr>
            <a:xfrm>
              <a:off x="2071440" y="484056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0"/>
                  </a:moveTo>
                  <a:lnTo>
                    <a:pt x="0" y="0"/>
                  </a:lnTo>
                  <a:lnTo>
                    <a:pt x="49530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6" name="object 69"/>
            <p:cNvSpPr/>
            <p:nvPr/>
          </p:nvSpPr>
          <p:spPr>
            <a:xfrm>
              <a:off x="2120760" y="5245200"/>
              <a:ext cx="360" cy="434880"/>
            </a:xfrm>
            <a:custGeom>
              <a:avLst/>
              <a:gdLst/>
              <a:ahLst/>
              <a:rect l="l" t="t" r="r" b="b"/>
              <a:pathLst>
                <a:path w="0" h="435610">
                  <a:moveTo>
                    <a:pt x="0" y="0"/>
                  </a:moveTo>
                  <a:lnTo>
                    <a:pt x="0" y="4351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7" name="object 70"/>
            <p:cNvSpPr/>
            <p:nvPr/>
          </p:nvSpPr>
          <p:spPr>
            <a:xfrm>
              <a:off x="2071440" y="567864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29">
                  <a:moveTo>
                    <a:pt x="99822" y="0"/>
                  </a:moveTo>
                  <a:lnTo>
                    <a:pt x="0" y="0"/>
                  </a:lnTo>
                  <a:lnTo>
                    <a:pt x="49530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8" name="object 71"/>
            <p:cNvSpPr/>
            <p:nvPr/>
          </p:nvSpPr>
          <p:spPr>
            <a:xfrm>
              <a:off x="2120760" y="4178160"/>
              <a:ext cx="4854600" cy="360"/>
            </a:xfrm>
            <a:custGeom>
              <a:avLst/>
              <a:gdLst/>
              <a:ahLst/>
              <a:rect l="l" t="t" r="r" b="b"/>
              <a:pathLst>
                <a:path w="4855209" h="0">
                  <a:moveTo>
                    <a:pt x="0" y="0"/>
                  </a:moveTo>
                  <a:lnTo>
                    <a:pt x="4854702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9" name="object 72"/>
            <p:cNvSpPr/>
            <p:nvPr/>
          </p:nvSpPr>
          <p:spPr>
            <a:xfrm>
              <a:off x="6973920" y="412884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0" name="object 73"/>
            <p:cNvSpPr/>
            <p:nvPr/>
          </p:nvSpPr>
          <p:spPr>
            <a:xfrm>
              <a:off x="4254480" y="3492360"/>
              <a:ext cx="2720880" cy="1599480"/>
            </a:xfrm>
            <a:custGeom>
              <a:avLst/>
              <a:gdLst/>
              <a:ahLst/>
              <a:rect l="l" t="t" r="r" b="b"/>
              <a:pathLst>
                <a:path w="2721609" h="1600200">
                  <a:moveTo>
                    <a:pt x="0" y="0"/>
                  </a:moveTo>
                  <a:lnTo>
                    <a:pt x="0" y="1425702"/>
                  </a:lnTo>
                </a:path>
                <a:path w="2721609" h="1600200">
                  <a:moveTo>
                    <a:pt x="76200" y="1600200"/>
                  </a:moveTo>
                  <a:lnTo>
                    <a:pt x="2721102" y="1600199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1" name="object 74"/>
            <p:cNvSpPr/>
            <p:nvPr/>
          </p:nvSpPr>
          <p:spPr>
            <a:xfrm>
              <a:off x="6973920" y="504324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2" name="object 75"/>
            <p:cNvSpPr/>
            <p:nvPr/>
          </p:nvSpPr>
          <p:spPr>
            <a:xfrm>
              <a:off x="6235560" y="3568680"/>
              <a:ext cx="360" cy="2035080"/>
            </a:xfrm>
            <a:custGeom>
              <a:avLst/>
              <a:gdLst/>
              <a:ahLst/>
              <a:rect l="l" t="t" r="r" b="b"/>
              <a:pathLst>
                <a:path w="0" h="2035810">
                  <a:moveTo>
                    <a:pt x="0" y="0"/>
                  </a:moveTo>
                  <a:lnTo>
                    <a:pt x="0" y="2035302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3" name="object 76"/>
            <p:cNvSpPr/>
            <p:nvPr/>
          </p:nvSpPr>
          <p:spPr>
            <a:xfrm>
              <a:off x="6186240" y="56023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4" name="object 77"/>
            <p:cNvSpPr/>
            <p:nvPr/>
          </p:nvSpPr>
          <p:spPr>
            <a:xfrm>
              <a:off x="8369280" y="3568680"/>
              <a:ext cx="360" cy="358560"/>
            </a:xfrm>
            <a:custGeom>
              <a:avLst/>
              <a:gdLst/>
              <a:ahLst/>
              <a:rect l="l" t="t" r="r" b="b"/>
              <a:pathLst>
                <a:path w="0" h="359410">
                  <a:moveTo>
                    <a:pt x="0" y="0"/>
                  </a:moveTo>
                  <a:lnTo>
                    <a:pt x="0" y="3589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5" name="object 78"/>
            <p:cNvSpPr/>
            <p:nvPr/>
          </p:nvSpPr>
          <p:spPr>
            <a:xfrm>
              <a:off x="8319600" y="392616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6" name="object 79"/>
            <p:cNvSpPr/>
            <p:nvPr/>
          </p:nvSpPr>
          <p:spPr>
            <a:xfrm>
              <a:off x="8369280" y="4330800"/>
              <a:ext cx="360" cy="587160"/>
            </a:xfrm>
            <a:custGeom>
              <a:avLst/>
              <a:gdLst/>
              <a:ahLst/>
              <a:rect l="l" t="t" r="r" b="b"/>
              <a:pathLst>
                <a:path w="0" h="588010">
                  <a:moveTo>
                    <a:pt x="0" y="0"/>
                  </a:moveTo>
                  <a:lnTo>
                    <a:pt x="0" y="587501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7" name="object 80"/>
            <p:cNvSpPr/>
            <p:nvPr/>
          </p:nvSpPr>
          <p:spPr>
            <a:xfrm>
              <a:off x="8319600" y="491652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0"/>
                  </a:moveTo>
                  <a:lnTo>
                    <a:pt x="0" y="0"/>
                  </a:lnTo>
                  <a:lnTo>
                    <a:pt x="49529" y="99822"/>
                  </a:lnTo>
                  <a:lnTo>
                    <a:pt x="998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8" name="object 81"/>
            <p:cNvSpPr/>
            <p:nvPr/>
          </p:nvSpPr>
          <p:spPr>
            <a:xfrm>
              <a:off x="2197080" y="5854680"/>
              <a:ext cx="2797200" cy="360"/>
            </a:xfrm>
            <a:custGeom>
              <a:avLst/>
              <a:gdLst/>
              <a:ahLst/>
              <a:rect l="l" t="t" r="r" b="b"/>
              <a:pathLst>
                <a:path w="2797810" h="0">
                  <a:moveTo>
                    <a:pt x="0" y="0"/>
                  </a:moveTo>
                  <a:lnTo>
                    <a:pt x="2797302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9" name="object 82"/>
            <p:cNvSpPr/>
            <p:nvPr/>
          </p:nvSpPr>
          <p:spPr>
            <a:xfrm>
              <a:off x="4992840" y="580500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29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0" name="object 83"/>
            <p:cNvSpPr/>
            <p:nvPr/>
          </p:nvSpPr>
          <p:spPr>
            <a:xfrm>
              <a:off x="749160" y="3035160"/>
              <a:ext cx="7771680" cy="3123360"/>
            </a:xfrm>
            <a:custGeom>
              <a:avLst/>
              <a:gdLst/>
              <a:ahLst/>
              <a:rect l="l" t="t" r="r" b="b"/>
              <a:pathLst>
                <a:path w="7772400" h="3124200">
                  <a:moveTo>
                    <a:pt x="1524000" y="2895600"/>
                  </a:moveTo>
                  <a:lnTo>
                    <a:pt x="1219200" y="3124200"/>
                  </a:lnTo>
                </a:path>
                <a:path w="7772400" h="3124200">
                  <a:moveTo>
                    <a:pt x="3657600" y="2133600"/>
                  </a:moveTo>
                  <a:lnTo>
                    <a:pt x="3352800" y="2362200"/>
                  </a:lnTo>
                </a:path>
                <a:path w="7772400" h="3124200">
                  <a:moveTo>
                    <a:pt x="7772400" y="228599"/>
                  </a:moveTo>
                  <a:lnTo>
                    <a:pt x="7467600" y="380999"/>
                  </a:lnTo>
                </a:path>
                <a:path w="7772400" h="3124200">
                  <a:moveTo>
                    <a:pt x="7772400" y="990599"/>
                  </a:moveTo>
                  <a:lnTo>
                    <a:pt x="7467600" y="1142999"/>
                  </a:lnTo>
                </a:path>
                <a:path w="7772400" h="3124200">
                  <a:moveTo>
                    <a:pt x="0" y="0"/>
                  </a:moveTo>
                  <a:lnTo>
                    <a:pt x="159258" y="159258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91" name="PlaceHolder 2"/>
          <p:cNvSpPr>
            <a:spLocks noGrp="1"/>
          </p:cNvSpPr>
          <p:nvPr>
            <p:ph type="sldNum" idx="22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AD26D4BC-C42A-4B23-9CDE-9D51A169FD7D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1092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object 2"/>
          <p:cNvGrpSpPr/>
          <p:nvPr/>
        </p:nvGrpSpPr>
        <p:grpSpPr>
          <a:xfrm>
            <a:off x="0" y="0"/>
            <a:ext cx="1206360" cy="1572840"/>
            <a:chOff x="0" y="0"/>
            <a:chExt cx="1206360" cy="1572840"/>
          </a:xfrm>
        </p:grpSpPr>
        <p:pic>
          <p:nvPicPr>
            <p:cNvPr id="351" name="object 3" descr=""/>
            <p:cNvPicPr/>
            <p:nvPr/>
          </p:nvPicPr>
          <p:blipFill>
            <a:blip r:embed="rId1"/>
            <a:stretch/>
          </p:blipFill>
          <p:spPr>
            <a:xfrm>
              <a:off x="139680" y="139680"/>
              <a:ext cx="919440" cy="837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52" name="object 4"/>
            <p:cNvSpPr/>
            <p:nvPr/>
          </p:nvSpPr>
          <p:spPr>
            <a:xfrm>
              <a:off x="858960" y="1051200"/>
              <a:ext cx="347400" cy="474120"/>
            </a:xfrm>
            <a:custGeom>
              <a:avLst/>
              <a:gdLst/>
              <a:ahLst/>
              <a:rect l="l" t="t" r="r" b="b"/>
              <a:pathLst>
                <a:path w="347980" h="474980">
                  <a:moveTo>
                    <a:pt x="0" y="474725"/>
                  </a:moveTo>
                  <a:lnTo>
                    <a:pt x="347472" y="474725"/>
                  </a:lnTo>
                  <a:lnTo>
                    <a:pt x="347472" y="0"/>
                  </a:lnTo>
                  <a:lnTo>
                    <a:pt x="0" y="0"/>
                  </a:lnTo>
                  <a:lnTo>
                    <a:pt x="0" y="474725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53" name="object 5" descr=""/>
            <p:cNvPicPr/>
            <p:nvPr/>
          </p:nvPicPr>
          <p:blipFill>
            <a:blip r:embed="rId2"/>
            <a:stretch/>
          </p:blipFill>
          <p:spPr>
            <a:xfrm>
              <a:off x="767880" y="97776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54" name="object 6"/>
            <p:cNvSpPr/>
            <p:nvPr/>
          </p:nvSpPr>
          <p:spPr>
            <a:xfrm>
              <a:off x="745920" y="977760"/>
              <a:ext cx="258480" cy="194760"/>
            </a:xfrm>
            <a:custGeom>
              <a:avLst/>
              <a:gdLst/>
              <a:ahLst/>
              <a:rect l="l" t="t" r="r" b="b"/>
              <a:pathLst>
                <a:path w="259080" h="195580">
                  <a:moveTo>
                    <a:pt x="258804" y="195072"/>
                  </a:moveTo>
                  <a:lnTo>
                    <a:pt x="258804" y="178307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d2d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5" name="object 7"/>
            <p:cNvSpPr/>
            <p:nvPr/>
          </p:nvSpPr>
          <p:spPr>
            <a:xfrm>
              <a:off x="724680" y="97776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5" y="211074"/>
                  </a:moveTo>
                  <a:lnTo>
                    <a:pt x="280035" y="19507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280035" y="211074"/>
                  </a:lnTo>
                  <a:close/>
                </a:path>
              </a:pathLst>
            </a:custGeom>
            <a:solidFill>
              <a:srgbClr val="d3d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6" name="object 8"/>
            <p:cNvSpPr/>
            <p:nvPr/>
          </p:nvSpPr>
          <p:spPr>
            <a:xfrm>
              <a:off x="703440" y="97776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301265" y="211074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d4d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7" name="object 9"/>
            <p:cNvSpPr/>
            <p:nvPr/>
          </p:nvSpPr>
          <p:spPr>
            <a:xfrm>
              <a:off x="681120" y="97776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323506" y="227075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d5d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8" name="object 10"/>
            <p:cNvSpPr/>
            <p:nvPr/>
          </p:nvSpPr>
          <p:spPr>
            <a:xfrm>
              <a:off x="659880" y="97776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2"/>
                  </a:moveTo>
                  <a:lnTo>
                    <a:pt x="344736" y="243839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44736" y="259842"/>
                  </a:lnTo>
                  <a:close/>
                </a:path>
              </a:pathLst>
            </a:custGeom>
            <a:solidFill>
              <a:srgbClr val="d6d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9" name="object 11"/>
            <p:cNvSpPr/>
            <p:nvPr/>
          </p:nvSpPr>
          <p:spPr>
            <a:xfrm>
              <a:off x="638640" y="97776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4" h="276225">
                  <a:moveTo>
                    <a:pt x="365966" y="275844"/>
                  </a:moveTo>
                  <a:lnTo>
                    <a:pt x="365966" y="25984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65966" y="275844"/>
                  </a:lnTo>
                  <a:close/>
                </a:path>
              </a:pathLst>
            </a:custGeom>
            <a:solidFill>
              <a:srgbClr val="d8d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0" name="object 12"/>
            <p:cNvSpPr/>
            <p:nvPr/>
          </p:nvSpPr>
          <p:spPr>
            <a:xfrm>
              <a:off x="616320" y="9777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388207" y="275844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d9d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1" name="object 13"/>
            <p:cNvSpPr/>
            <p:nvPr/>
          </p:nvSpPr>
          <p:spPr>
            <a:xfrm>
              <a:off x="595080" y="97776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10"/>
                  </a:moveTo>
                  <a:lnTo>
                    <a:pt x="409437" y="29260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09437" y="308610"/>
                  </a:lnTo>
                  <a:close/>
                </a:path>
              </a:pathLst>
            </a:custGeom>
            <a:solidFill>
              <a:srgbClr val="dbd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2" name="object 14"/>
            <p:cNvSpPr/>
            <p:nvPr/>
          </p:nvSpPr>
          <p:spPr>
            <a:xfrm>
              <a:off x="573840" y="97776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2"/>
                  </a:moveTo>
                  <a:lnTo>
                    <a:pt x="430667" y="30861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30667" y="324612"/>
                  </a:lnTo>
                  <a:close/>
                </a:path>
              </a:pathLst>
            </a:custGeom>
            <a:solidFill>
              <a:srgbClr val="dcd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3" name="object 15"/>
            <p:cNvSpPr/>
            <p:nvPr/>
          </p:nvSpPr>
          <p:spPr>
            <a:xfrm>
              <a:off x="552600" y="97776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451897" y="32461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dddd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4" name="object 16"/>
            <p:cNvSpPr/>
            <p:nvPr/>
          </p:nvSpPr>
          <p:spPr>
            <a:xfrm>
              <a:off x="530280" y="9777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474138" y="340613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dfd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5" name="object 17"/>
            <p:cNvSpPr/>
            <p:nvPr/>
          </p:nvSpPr>
          <p:spPr>
            <a:xfrm>
              <a:off x="509040" y="97776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80"/>
                  </a:moveTo>
                  <a:lnTo>
                    <a:pt x="495368" y="35737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95368" y="373380"/>
                  </a:lnTo>
                  <a:close/>
                </a:path>
              </a:pathLst>
            </a:custGeom>
            <a:solidFill>
              <a:srgbClr val="e1e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6" name="object 18"/>
            <p:cNvSpPr/>
            <p:nvPr/>
          </p:nvSpPr>
          <p:spPr>
            <a:xfrm>
              <a:off x="487800" y="97776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516598" y="37338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2e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7" name="object 19"/>
            <p:cNvSpPr/>
            <p:nvPr/>
          </p:nvSpPr>
          <p:spPr>
            <a:xfrm>
              <a:off x="465840" y="9777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5"/>
                  </a:moveTo>
                  <a:lnTo>
                    <a:pt x="538839" y="389381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538839" y="406145"/>
                  </a:lnTo>
                  <a:close/>
                </a:path>
              </a:pathLst>
            </a:custGeom>
            <a:solidFill>
              <a:srgbClr val="e4e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8" name="object 20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560070" y="406145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6e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9" name="object 21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0" y="0"/>
                  </a:lnTo>
                  <a:lnTo>
                    <a:pt x="0" y="16002"/>
                  </a:lnTo>
                  <a:lnTo>
                    <a:pt x="538839" y="422148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7e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0" name="object 22"/>
            <p:cNvSpPr/>
            <p:nvPr/>
          </p:nvSpPr>
          <p:spPr>
            <a:xfrm>
              <a:off x="444600" y="9939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6"/>
                  </a:moveTo>
                  <a:lnTo>
                    <a:pt x="0" y="0"/>
                  </a:lnTo>
                  <a:lnTo>
                    <a:pt x="0" y="16764"/>
                  </a:lnTo>
                  <a:lnTo>
                    <a:pt x="516598" y="406146"/>
                  </a:lnTo>
                  <a:lnTo>
                    <a:pt x="538839" y="406146"/>
                  </a:lnTo>
                  <a:close/>
                </a:path>
              </a:pathLst>
            </a:custGeom>
            <a:solidFill>
              <a:srgbClr val="e9e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1" name="object 23"/>
            <p:cNvSpPr/>
            <p:nvPr/>
          </p:nvSpPr>
          <p:spPr>
            <a:xfrm>
              <a:off x="444600" y="101052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95368" y="389381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be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2" name="object 24"/>
            <p:cNvSpPr/>
            <p:nvPr/>
          </p:nvSpPr>
          <p:spPr>
            <a:xfrm>
              <a:off x="444600" y="102672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7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74138" y="373379"/>
                  </a:lnTo>
                  <a:lnTo>
                    <a:pt x="495368" y="373379"/>
                  </a:lnTo>
                  <a:close/>
                </a:path>
              </a:pathLst>
            </a:custGeom>
            <a:solidFill>
              <a:srgbClr val="ece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3" name="object 25"/>
            <p:cNvSpPr/>
            <p:nvPr/>
          </p:nvSpPr>
          <p:spPr>
            <a:xfrm>
              <a:off x="444600" y="10425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451897" y="357377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eeee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4" name="object 26"/>
            <p:cNvSpPr/>
            <p:nvPr/>
          </p:nvSpPr>
          <p:spPr>
            <a:xfrm>
              <a:off x="444600" y="105948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30667" y="340613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efe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5" name="object 27"/>
            <p:cNvSpPr/>
            <p:nvPr/>
          </p:nvSpPr>
          <p:spPr>
            <a:xfrm>
              <a:off x="444600" y="107532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09437" y="324611"/>
                  </a:lnTo>
                  <a:lnTo>
                    <a:pt x="430667" y="324611"/>
                  </a:lnTo>
                  <a:close/>
                </a:path>
              </a:pathLst>
            </a:custGeom>
            <a:solidFill>
              <a:srgbClr val="f1f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6" name="object 28"/>
            <p:cNvSpPr/>
            <p:nvPr/>
          </p:nvSpPr>
          <p:spPr>
            <a:xfrm>
              <a:off x="444600" y="109152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0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88207" y="308609"/>
                  </a:lnTo>
                  <a:lnTo>
                    <a:pt x="409437" y="308609"/>
                  </a:lnTo>
                  <a:close/>
                </a:path>
              </a:pathLst>
            </a:custGeom>
            <a:solidFill>
              <a:srgbClr val="f2f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7" name="object 29"/>
            <p:cNvSpPr/>
            <p:nvPr/>
          </p:nvSpPr>
          <p:spPr>
            <a:xfrm>
              <a:off x="444600" y="11073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65966" y="292607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f3f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8" name="object 30"/>
            <p:cNvSpPr/>
            <p:nvPr/>
          </p:nvSpPr>
          <p:spPr>
            <a:xfrm>
              <a:off x="444600" y="112428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5" h="276225">
                  <a:moveTo>
                    <a:pt x="365966" y="27584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44736" y="275843"/>
                  </a:lnTo>
                  <a:lnTo>
                    <a:pt x="365966" y="275843"/>
                  </a:lnTo>
                  <a:close/>
                </a:path>
              </a:pathLst>
            </a:custGeom>
            <a:solidFill>
              <a:srgbClr val="f4f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9" name="object 31"/>
            <p:cNvSpPr/>
            <p:nvPr/>
          </p:nvSpPr>
          <p:spPr>
            <a:xfrm>
              <a:off x="444600" y="114012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23506" y="259841"/>
                  </a:lnTo>
                  <a:lnTo>
                    <a:pt x="344736" y="259841"/>
                  </a:lnTo>
                  <a:close/>
                </a:path>
              </a:pathLst>
            </a:custGeom>
            <a:solidFill>
              <a:srgbClr val="f5f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0" name="object 32"/>
            <p:cNvSpPr/>
            <p:nvPr/>
          </p:nvSpPr>
          <p:spPr>
            <a:xfrm>
              <a:off x="444600" y="115632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01265" y="243839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f6f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1" name="object 33"/>
            <p:cNvSpPr/>
            <p:nvPr/>
          </p:nvSpPr>
          <p:spPr>
            <a:xfrm>
              <a:off x="444600" y="117288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80034" y="227075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f7f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2" name="object 34"/>
            <p:cNvSpPr/>
            <p:nvPr/>
          </p:nvSpPr>
          <p:spPr>
            <a:xfrm>
              <a:off x="444600" y="118908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4" y="211074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58804" y="211074"/>
                  </a:lnTo>
                  <a:lnTo>
                    <a:pt x="280034" y="211074"/>
                  </a:lnTo>
                  <a:close/>
                </a:path>
              </a:pathLst>
            </a:custGeom>
            <a:solidFill>
              <a:srgbClr val="f8f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3" name="object 35"/>
            <p:cNvSpPr/>
            <p:nvPr/>
          </p:nvSpPr>
          <p:spPr>
            <a:xfrm>
              <a:off x="444600" y="1204920"/>
              <a:ext cx="258480" cy="194760"/>
            </a:xfrm>
            <a:custGeom>
              <a:avLst/>
              <a:gdLst/>
              <a:ahLst/>
              <a:rect l="l" t="t" r="r" b="b"/>
              <a:pathLst>
                <a:path w="259079" h="195580">
                  <a:moveTo>
                    <a:pt x="258804" y="195072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236563" y="195072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f9f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84" name="object 36" descr=""/>
            <p:cNvPicPr/>
            <p:nvPr/>
          </p:nvPicPr>
          <p:blipFill>
            <a:blip r:embed="rId3"/>
            <a:stretch/>
          </p:blipFill>
          <p:spPr>
            <a:xfrm>
              <a:off x="444600" y="122184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85" name="object 37"/>
            <p:cNvSpPr/>
            <p:nvPr/>
          </p:nvSpPr>
          <p:spPr>
            <a:xfrm>
              <a:off x="760680" y="520560"/>
              <a:ext cx="349920" cy="1052280"/>
            </a:xfrm>
            <a:custGeom>
              <a:avLst/>
              <a:gdLst/>
              <a:ahLst/>
              <a:rect l="l" t="t" r="r" b="b"/>
              <a:pathLst>
                <a:path w="350519" h="1052830">
                  <a:moveTo>
                    <a:pt x="192786" y="790194"/>
                  </a:moveTo>
                  <a:lnTo>
                    <a:pt x="0" y="790194"/>
                  </a:lnTo>
                  <a:lnTo>
                    <a:pt x="0" y="822198"/>
                  </a:lnTo>
                  <a:lnTo>
                    <a:pt x="192786" y="822198"/>
                  </a:lnTo>
                  <a:lnTo>
                    <a:pt x="192786" y="790194"/>
                  </a:lnTo>
                  <a:close/>
                </a:path>
                <a:path w="350519" h="1052830">
                  <a:moveTo>
                    <a:pt x="350520" y="0"/>
                  </a:moveTo>
                  <a:lnTo>
                    <a:pt x="318516" y="0"/>
                  </a:lnTo>
                  <a:lnTo>
                    <a:pt x="318516" y="1052322"/>
                  </a:lnTo>
                  <a:lnTo>
                    <a:pt x="350520" y="1052322"/>
                  </a:lnTo>
                  <a:lnTo>
                    <a:pt x="350520" y="0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6" name="object 38"/>
            <p:cNvSpPr/>
            <p:nvPr/>
          </p:nvSpPr>
          <p:spPr>
            <a:xfrm>
              <a:off x="95364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8" y="32003"/>
                  </a:moveTo>
                  <a:lnTo>
                    <a:pt x="128778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8" y="32003"/>
                  </a:lnTo>
                  <a:close/>
                </a:path>
              </a:pathLst>
            </a:custGeom>
            <a:solidFill>
              <a:srgbClr val="82828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7" name="object 39"/>
            <p:cNvSpPr/>
            <p:nvPr/>
          </p:nvSpPr>
          <p:spPr>
            <a:xfrm>
              <a:off x="1082160" y="1310760"/>
              <a:ext cx="123840" cy="31680"/>
            </a:xfrm>
            <a:custGeom>
              <a:avLst/>
              <a:gdLst/>
              <a:ahLst/>
              <a:rect l="l" t="t" r="r" b="b"/>
              <a:pathLst>
                <a:path w="124459" h="32384">
                  <a:moveTo>
                    <a:pt x="0" y="32003"/>
                  </a:moveTo>
                  <a:lnTo>
                    <a:pt x="124205" y="32003"/>
                  </a:lnTo>
                  <a:lnTo>
                    <a:pt x="124205" y="0"/>
                  </a:lnTo>
                  <a:lnTo>
                    <a:pt x="0" y="0"/>
                  </a:lnTo>
                  <a:lnTo>
                    <a:pt x="0" y="32003"/>
                  </a:lnTo>
                  <a:close/>
                </a:path>
              </a:pathLst>
            </a:custGeom>
            <a:solidFill>
              <a:srgbClr val="83838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88" name="object 40" descr=""/>
            <p:cNvPicPr/>
            <p:nvPr/>
          </p:nvPicPr>
          <p:blipFill>
            <a:blip r:embed="rId4"/>
            <a:stretch/>
          </p:blipFill>
          <p:spPr>
            <a:xfrm>
              <a:off x="0" y="0"/>
              <a:ext cx="115200" cy="1137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89" name="PlaceHolder 1"/>
          <p:cNvSpPr>
            <a:spLocks noGrp="1"/>
          </p:cNvSpPr>
          <p:nvPr>
            <p:ph type="title"/>
          </p:nvPr>
        </p:nvSpPr>
        <p:spPr>
          <a:xfrm>
            <a:off x="1206360" y="596880"/>
            <a:ext cx="723816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algn="ctr">
              <a:lnSpc>
                <a:spcPct val="100000"/>
              </a:lnSpc>
              <a:spcBef>
                <a:spcPts val="249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ADT</a:t>
            </a:r>
            <a:r>
              <a:rPr b="0" lang="en-IN" sz="44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 List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390" name="object 42"/>
          <p:cNvSpPr/>
          <p:nvPr/>
        </p:nvSpPr>
        <p:spPr>
          <a:xfrm>
            <a:off x="673200" y="1968480"/>
            <a:ext cx="7771680" cy="4114080"/>
          </a:xfrm>
          <a:custGeom>
            <a:avLst/>
            <a:gdLst/>
            <a:ahLst/>
            <a:rect l="l" t="t" r="r" b="b"/>
            <a:pathLst>
              <a:path w="7772400" h="4114800">
                <a:moveTo>
                  <a:pt x="0" y="0"/>
                </a:moveTo>
                <a:lnTo>
                  <a:pt x="0" y="4114800"/>
                </a:lnTo>
                <a:lnTo>
                  <a:pt x="7772400" y="4114800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1" name="object 43"/>
          <p:cNvSpPr/>
          <p:nvPr/>
        </p:nvSpPr>
        <p:spPr>
          <a:xfrm>
            <a:off x="757080" y="1895400"/>
            <a:ext cx="7587360" cy="31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9080" bIns="0" anchor="t">
            <a:spAutoFit/>
          </a:bodyPr>
          <a:p>
            <a:pPr marL="12600">
              <a:lnSpc>
                <a:spcPct val="100000"/>
              </a:lnSpc>
              <a:spcBef>
                <a:spcPts val="859"/>
              </a:spcBef>
              <a:buNone/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Objects:</a:t>
            </a:r>
            <a:endParaRPr b="0" lang="en-IN" sz="3200" spc="-1" strike="noStrike">
              <a:latin typeface="Arial"/>
            </a:endParaRPr>
          </a:p>
          <a:p>
            <a:pPr marL="355680" indent="570960">
              <a:lnSpc>
                <a:spcPct val="100000"/>
              </a:lnSpc>
              <a:spcBef>
                <a:spcPts val="765"/>
              </a:spcBef>
              <a:buNone/>
              <a:tabLst>
                <a:tab algn="l" pos="0"/>
              </a:tabLst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Finite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number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having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same 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type.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are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linked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together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32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chain </a:t>
            </a:r>
            <a:r>
              <a:rPr b="0" lang="en-IN" sz="3200" spc="-7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with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help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field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them.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special 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variable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points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first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element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32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</a:t>
            </a:r>
            <a:r>
              <a:rPr b="0" lang="en-IN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chain.</a:t>
            </a:r>
            <a:endParaRPr b="0" lang="en-IN" sz="3200" spc="-1" strike="noStrike"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sldNum" idx="8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F1D6651E-AFBC-4895-8CA3-445794A34A5F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393" name="" descr=""/>
          <p:cNvPicPr/>
          <p:nvPr/>
        </p:nvPicPr>
        <p:blipFill>
          <a:blip r:embed="rId5"/>
          <a:stretch/>
        </p:blipFill>
        <p:spPr>
          <a:xfrm>
            <a:off x="176040" y="16776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object 2"/>
          <p:cNvGrpSpPr/>
          <p:nvPr/>
        </p:nvGrpSpPr>
        <p:grpSpPr>
          <a:xfrm>
            <a:off x="0" y="0"/>
            <a:ext cx="8444520" cy="1525320"/>
            <a:chOff x="0" y="0"/>
            <a:chExt cx="8444520" cy="1525320"/>
          </a:xfrm>
        </p:grpSpPr>
        <p:pic>
          <p:nvPicPr>
            <p:cNvPr id="395" name="object 3" descr=""/>
            <p:cNvPicPr/>
            <p:nvPr/>
          </p:nvPicPr>
          <p:blipFill>
            <a:blip r:embed="rId1"/>
            <a:stretch/>
          </p:blipFill>
          <p:spPr>
            <a:xfrm>
              <a:off x="139680" y="139680"/>
              <a:ext cx="919440" cy="837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96" name="object 4"/>
            <p:cNvSpPr/>
            <p:nvPr/>
          </p:nvSpPr>
          <p:spPr>
            <a:xfrm>
              <a:off x="858960" y="1051200"/>
              <a:ext cx="369000" cy="474120"/>
            </a:xfrm>
            <a:custGeom>
              <a:avLst/>
              <a:gdLst/>
              <a:ahLst/>
              <a:rect l="l" t="t" r="r" b="b"/>
              <a:pathLst>
                <a:path w="369569" h="474980">
                  <a:moveTo>
                    <a:pt x="0" y="474725"/>
                  </a:moveTo>
                  <a:lnTo>
                    <a:pt x="369570" y="474725"/>
                  </a:lnTo>
                  <a:lnTo>
                    <a:pt x="369570" y="0"/>
                  </a:lnTo>
                  <a:lnTo>
                    <a:pt x="0" y="0"/>
                  </a:lnTo>
                  <a:lnTo>
                    <a:pt x="0" y="474725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97" name="object 5" descr=""/>
            <p:cNvPicPr/>
            <p:nvPr/>
          </p:nvPicPr>
          <p:blipFill>
            <a:blip r:embed="rId2"/>
            <a:stretch/>
          </p:blipFill>
          <p:spPr>
            <a:xfrm>
              <a:off x="1228680" y="1051200"/>
              <a:ext cx="367200" cy="4741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98" name="object 6" descr=""/>
            <p:cNvPicPr/>
            <p:nvPr/>
          </p:nvPicPr>
          <p:blipFill>
            <a:blip r:embed="rId3"/>
            <a:stretch/>
          </p:blipFill>
          <p:spPr>
            <a:xfrm>
              <a:off x="767880" y="97776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99" name="object 7"/>
            <p:cNvSpPr/>
            <p:nvPr/>
          </p:nvSpPr>
          <p:spPr>
            <a:xfrm>
              <a:off x="745920" y="977760"/>
              <a:ext cx="258480" cy="194760"/>
            </a:xfrm>
            <a:custGeom>
              <a:avLst/>
              <a:gdLst/>
              <a:ahLst/>
              <a:rect l="l" t="t" r="r" b="b"/>
              <a:pathLst>
                <a:path w="259080" h="195580">
                  <a:moveTo>
                    <a:pt x="258804" y="195072"/>
                  </a:moveTo>
                  <a:lnTo>
                    <a:pt x="258804" y="178307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d2d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0" name="object 8"/>
            <p:cNvSpPr/>
            <p:nvPr/>
          </p:nvSpPr>
          <p:spPr>
            <a:xfrm>
              <a:off x="724680" y="97776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5" y="211074"/>
                  </a:moveTo>
                  <a:lnTo>
                    <a:pt x="280035" y="19507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280035" y="211074"/>
                  </a:lnTo>
                  <a:close/>
                </a:path>
              </a:pathLst>
            </a:custGeom>
            <a:solidFill>
              <a:srgbClr val="d3d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1" name="object 9"/>
            <p:cNvSpPr/>
            <p:nvPr/>
          </p:nvSpPr>
          <p:spPr>
            <a:xfrm>
              <a:off x="703440" y="97776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301265" y="211074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d4d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2" name="object 10"/>
            <p:cNvSpPr/>
            <p:nvPr/>
          </p:nvSpPr>
          <p:spPr>
            <a:xfrm>
              <a:off x="681120" y="97776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323506" y="227075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d5d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3" name="object 11"/>
            <p:cNvSpPr/>
            <p:nvPr/>
          </p:nvSpPr>
          <p:spPr>
            <a:xfrm>
              <a:off x="659880" y="97776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2"/>
                  </a:moveTo>
                  <a:lnTo>
                    <a:pt x="344736" y="243839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44736" y="259842"/>
                  </a:lnTo>
                  <a:close/>
                </a:path>
              </a:pathLst>
            </a:custGeom>
            <a:solidFill>
              <a:srgbClr val="d6d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4" name="object 12"/>
            <p:cNvSpPr/>
            <p:nvPr/>
          </p:nvSpPr>
          <p:spPr>
            <a:xfrm>
              <a:off x="638640" y="97776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4" h="276225">
                  <a:moveTo>
                    <a:pt x="365966" y="275844"/>
                  </a:moveTo>
                  <a:lnTo>
                    <a:pt x="365966" y="25984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365966" y="275844"/>
                  </a:lnTo>
                  <a:close/>
                </a:path>
              </a:pathLst>
            </a:custGeom>
            <a:solidFill>
              <a:srgbClr val="d8d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5" name="object 13"/>
            <p:cNvSpPr/>
            <p:nvPr/>
          </p:nvSpPr>
          <p:spPr>
            <a:xfrm>
              <a:off x="616320" y="9777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388207" y="275844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d9d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6" name="object 14"/>
            <p:cNvSpPr/>
            <p:nvPr/>
          </p:nvSpPr>
          <p:spPr>
            <a:xfrm>
              <a:off x="595080" y="97776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10"/>
                  </a:moveTo>
                  <a:lnTo>
                    <a:pt x="409437" y="29260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09437" y="308610"/>
                  </a:lnTo>
                  <a:close/>
                </a:path>
              </a:pathLst>
            </a:custGeom>
            <a:solidFill>
              <a:srgbClr val="dbd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7" name="object 15"/>
            <p:cNvSpPr/>
            <p:nvPr/>
          </p:nvSpPr>
          <p:spPr>
            <a:xfrm>
              <a:off x="573840" y="97776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2"/>
                  </a:moveTo>
                  <a:lnTo>
                    <a:pt x="430667" y="30861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30667" y="324612"/>
                  </a:lnTo>
                  <a:close/>
                </a:path>
              </a:pathLst>
            </a:custGeom>
            <a:solidFill>
              <a:srgbClr val="dcd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8" name="object 16"/>
            <p:cNvSpPr/>
            <p:nvPr/>
          </p:nvSpPr>
          <p:spPr>
            <a:xfrm>
              <a:off x="552600" y="97776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451897" y="324612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dddd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9" name="object 17"/>
            <p:cNvSpPr/>
            <p:nvPr/>
          </p:nvSpPr>
          <p:spPr>
            <a:xfrm>
              <a:off x="530280" y="9777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474138" y="340613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dfd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0" name="object 18"/>
            <p:cNvSpPr/>
            <p:nvPr/>
          </p:nvSpPr>
          <p:spPr>
            <a:xfrm>
              <a:off x="509040" y="97776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80"/>
                  </a:moveTo>
                  <a:lnTo>
                    <a:pt x="495368" y="357377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495368" y="373380"/>
                  </a:lnTo>
                  <a:close/>
                </a:path>
              </a:pathLst>
            </a:custGeom>
            <a:solidFill>
              <a:srgbClr val="e1e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1" name="object 19"/>
            <p:cNvSpPr/>
            <p:nvPr/>
          </p:nvSpPr>
          <p:spPr>
            <a:xfrm>
              <a:off x="487800" y="97776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516598" y="373380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2e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2" name="object 20"/>
            <p:cNvSpPr/>
            <p:nvPr/>
          </p:nvSpPr>
          <p:spPr>
            <a:xfrm>
              <a:off x="465840" y="9777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5"/>
                  </a:moveTo>
                  <a:lnTo>
                    <a:pt x="538839" y="389381"/>
                  </a:lnTo>
                  <a:lnTo>
                    <a:pt x="22241" y="0"/>
                  </a:lnTo>
                  <a:lnTo>
                    <a:pt x="0" y="0"/>
                  </a:lnTo>
                  <a:lnTo>
                    <a:pt x="538839" y="406145"/>
                  </a:lnTo>
                  <a:close/>
                </a:path>
              </a:pathLst>
            </a:custGeom>
            <a:solidFill>
              <a:srgbClr val="e4e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3" name="object 21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560070" y="406145"/>
                  </a:lnTo>
                  <a:lnTo>
                    <a:pt x="21230" y="0"/>
                  </a:lnTo>
                  <a:lnTo>
                    <a:pt x="0" y="0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6e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4" name="object 22"/>
            <p:cNvSpPr/>
            <p:nvPr/>
          </p:nvSpPr>
          <p:spPr>
            <a:xfrm>
              <a:off x="444600" y="977760"/>
              <a:ext cx="559440" cy="421560"/>
            </a:xfrm>
            <a:custGeom>
              <a:avLst/>
              <a:gdLst/>
              <a:ahLst/>
              <a:rect l="l" t="t" r="r" b="b"/>
              <a:pathLst>
                <a:path w="560069" h="422275">
                  <a:moveTo>
                    <a:pt x="560070" y="422148"/>
                  </a:moveTo>
                  <a:lnTo>
                    <a:pt x="0" y="0"/>
                  </a:lnTo>
                  <a:lnTo>
                    <a:pt x="0" y="16002"/>
                  </a:lnTo>
                  <a:lnTo>
                    <a:pt x="538839" y="422148"/>
                  </a:lnTo>
                  <a:lnTo>
                    <a:pt x="560070" y="422148"/>
                  </a:lnTo>
                  <a:close/>
                </a:path>
              </a:pathLst>
            </a:custGeom>
            <a:solidFill>
              <a:srgbClr val="e7e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5" name="object 23"/>
            <p:cNvSpPr/>
            <p:nvPr/>
          </p:nvSpPr>
          <p:spPr>
            <a:xfrm>
              <a:off x="444600" y="993960"/>
              <a:ext cx="538560" cy="405720"/>
            </a:xfrm>
            <a:custGeom>
              <a:avLst/>
              <a:gdLst/>
              <a:ahLst/>
              <a:rect l="l" t="t" r="r" b="b"/>
              <a:pathLst>
                <a:path w="539115" h="406400">
                  <a:moveTo>
                    <a:pt x="538839" y="406146"/>
                  </a:moveTo>
                  <a:lnTo>
                    <a:pt x="0" y="0"/>
                  </a:lnTo>
                  <a:lnTo>
                    <a:pt x="0" y="16764"/>
                  </a:lnTo>
                  <a:lnTo>
                    <a:pt x="516598" y="406146"/>
                  </a:lnTo>
                  <a:lnTo>
                    <a:pt x="538839" y="406146"/>
                  </a:lnTo>
                  <a:close/>
                </a:path>
              </a:pathLst>
            </a:custGeom>
            <a:solidFill>
              <a:srgbClr val="e9e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6" name="object 24"/>
            <p:cNvSpPr/>
            <p:nvPr/>
          </p:nvSpPr>
          <p:spPr>
            <a:xfrm>
              <a:off x="444600" y="1010520"/>
              <a:ext cx="516240" cy="389160"/>
            </a:xfrm>
            <a:custGeom>
              <a:avLst/>
              <a:gdLst/>
              <a:ahLst/>
              <a:rect l="l" t="t" r="r" b="b"/>
              <a:pathLst>
                <a:path w="516890" h="389890">
                  <a:moveTo>
                    <a:pt x="516598" y="38938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95368" y="389381"/>
                  </a:lnTo>
                  <a:lnTo>
                    <a:pt x="516598" y="389381"/>
                  </a:lnTo>
                  <a:close/>
                </a:path>
              </a:pathLst>
            </a:custGeom>
            <a:solidFill>
              <a:srgbClr val="ebeb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7" name="object 25"/>
            <p:cNvSpPr/>
            <p:nvPr/>
          </p:nvSpPr>
          <p:spPr>
            <a:xfrm>
              <a:off x="444600" y="1026720"/>
              <a:ext cx="495360" cy="372600"/>
            </a:xfrm>
            <a:custGeom>
              <a:avLst/>
              <a:gdLst/>
              <a:ahLst/>
              <a:rect l="l" t="t" r="r" b="b"/>
              <a:pathLst>
                <a:path w="495934" h="373380">
                  <a:moveTo>
                    <a:pt x="495368" y="37337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74138" y="373379"/>
                  </a:lnTo>
                  <a:lnTo>
                    <a:pt x="495368" y="373379"/>
                  </a:lnTo>
                  <a:close/>
                </a:path>
              </a:pathLst>
            </a:custGeom>
            <a:solidFill>
              <a:srgbClr val="ecec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8" name="object 26"/>
            <p:cNvSpPr/>
            <p:nvPr/>
          </p:nvSpPr>
          <p:spPr>
            <a:xfrm>
              <a:off x="444600" y="1042560"/>
              <a:ext cx="473760" cy="356760"/>
            </a:xfrm>
            <a:custGeom>
              <a:avLst/>
              <a:gdLst/>
              <a:ahLst/>
              <a:rect l="l" t="t" r="r" b="b"/>
              <a:pathLst>
                <a:path w="474344" h="357505">
                  <a:moveTo>
                    <a:pt x="474138" y="35737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451897" y="357377"/>
                  </a:lnTo>
                  <a:lnTo>
                    <a:pt x="474138" y="357377"/>
                  </a:lnTo>
                  <a:close/>
                </a:path>
              </a:pathLst>
            </a:custGeom>
            <a:solidFill>
              <a:srgbClr val="eeee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9" name="object 27"/>
            <p:cNvSpPr/>
            <p:nvPr/>
          </p:nvSpPr>
          <p:spPr>
            <a:xfrm>
              <a:off x="444600" y="1059480"/>
              <a:ext cx="451440" cy="340200"/>
            </a:xfrm>
            <a:custGeom>
              <a:avLst/>
              <a:gdLst/>
              <a:ahLst/>
              <a:rect l="l" t="t" r="r" b="b"/>
              <a:pathLst>
                <a:path w="452119" h="340994">
                  <a:moveTo>
                    <a:pt x="451897" y="34061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30667" y="340613"/>
                  </a:lnTo>
                  <a:lnTo>
                    <a:pt x="451897" y="340613"/>
                  </a:lnTo>
                  <a:close/>
                </a:path>
              </a:pathLst>
            </a:custGeom>
            <a:solidFill>
              <a:srgbClr val="efe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0" name="object 28"/>
            <p:cNvSpPr/>
            <p:nvPr/>
          </p:nvSpPr>
          <p:spPr>
            <a:xfrm>
              <a:off x="444600" y="1075320"/>
              <a:ext cx="430560" cy="324360"/>
            </a:xfrm>
            <a:custGeom>
              <a:avLst/>
              <a:gdLst/>
              <a:ahLst/>
              <a:rect l="l" t="t" r="r" b="b"/>
              <a:pathLst>
                <a:path w="431165" h="325119">
                  <a:moveTo>
                    <a:pt x="430667" y="32461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409437" y="324611"/>
                  </a:lnTo>
                  <a:lnTo>
                    <a:pt x="430667" y="324611"/>
                  </a:lnTo>
                  <a:close/>
                </a:path>
              </a:pathLst>
            </a:custGeom>
            <a:solidFill>
              <a:srgbClr val="f1f1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1" name="object 29"/>
            <p:cNvSpPr/>
            <p:nvPr/>
          </p:nvSpPr>
          <p:spPr>
            <a:xfrm>
              <a:off x="444600" y="1091520"/>
              <a:ext cx="408960" cy="307800"/>
            </a:xfrm>
            <a:custGeom>
              <a:avLst/>
              <a:gdLst/>
              <a:ahLst/>
              <a:rect l="l" t="t" r="r" b="b"/>
              <a:pathLst>
                <a:path w="409575" h="308609">
                  <a:moveTo>
                    <a:pt x="409437" y="308609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88207" y="308609"/>
                  </a:lnTo>
                  <a:lnTo>
                    <a:pt x="409437" y="308609"/>
                  </a:lnTo>
                  <a:close/>
                </a:path>
              </a:pathLst>
            </a:custGeom>
            <a:solidFill>
              <a:srgbClr val="f2f2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2" name="object 30"/>
            <p:cNvSpPr/>
            <p:nvPr/>
          </p:nvSpPr>
          <p:spPr>
            <a:xfrm>
              <a:off x="444600" y="1107360"/>
              <a:ext cx="388080" cy="291960"/>
            </a:xfrm>
            <a:custGeom>
              <a:avLst/>
              <a:gdLst/>
              <a:ahLst/>
              <a:rect l="l" t="t" r="r" b="b"/>
              <a:pathLst>
                <a:path w="388619" h="292734">
                  <a:moveTo>
                    <a:pt x="388207" y="292607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65966" y="292607"/>
                  </a:lnTo>
                  <a:lnTo>
                    <a:pt x="388207" y="292607"/>
                  </a:lnTo>
                  <a:close/>
                </a:path>
              </a:pathLst>
            </a:custGeom>
            <a:solidFill>
              <a:srgbClr val="f3f3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3" name="object 31"/>
            <p:cNvSpPr/>
            <p:nvPr/>
          </p:nvSpPr>
          <p:spPr>
            <a:xfrm>
              <a:off x="444600" y="1124280"/>
              <a:ext cx="365760" cy="275400"/>
            </a:xfrm>
            <a:custGeom>
              <a:avLst/>
              <a:gdLst/>
              <a:ahLst/>
              <a:rect l="l" t="t" r="r" b="b"/>
              <a:pathLst>
                <a:path w="366395" h="276225">
                  <a:moveTo>
                    <a:pt x="365966" y="275843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44736" y="275843"/>
                  </a:lnTo>
                  <a:lnTo>
                    <a:pt x="365966" y="275843"/>
                  </a:lnTo>
                  <a:close/>
                </a:path>
              </a:pathLst>
            </a:custGeom>
            <a:solidFill>
              <a:srgbClr val="f4f4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4" name="object 32"/>
            <p:cNvSpPr/>
            <p:nvPr/>
          </p:nvSpPr>
          <p:spPr>
            <a:xfrm>
              <a:off x="444600" y="1140120"/>
              <a:ext cx="344160" cy="259560"/>
            </a:xfrm>
            <a:custGeom>
              <a:avLst/>
              <a:gdLst/>
              <a:ahLst/>
              <a:rect l="l" t="t" r="r" b="b"/>
              <a:pathLst>
                <a:path w="344805" h="260350">
                  <a:moveTo>
                    <a:pt x="344736" y="259841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323506" y="259841"/>
                  </a:lnTo>
                  <a:lnTo>
                    <a:pt x="344736" y="259841"/>
                  </a:lnTo>
                  <a:close/>
                </a:path>
              </a:pathLst>
            </a:custGeom>
            <a:solidFill>
              <a:srgbClr val="f5f5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5" name="object 33"/>
            <p:cNvSpPr/>
            <p:nvPr/>
          </p:nvSpPr>
          <p:spPr>
            <a:xfrm>
              <a:off x="444600" y="1156320"/>
              <a:ext cx="323280" cy="243000"/>
            </a:xfrm>
            <a:custGeom>
              <a:avLst/>
              <a:gdLst/>
              <a:ahLst/>
              <a:rect l="l" t="t" r="r" b="b"/>
              <a:pathLst>
                <a:path w="323850" h="243840">
                  <a:moveTo>
                    <a:pt x="323506" y="243839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301265" y="243839"/>
                  </a:lnTo>
                  <a:lnTo>
                    <a:pt x="323506" y="243839"/>
                  </a:lnTo>
                  <a:close/>
                </a:path>
              </a:pathLst>
            </a:custGeom>
            <a:solidFill>
              <a:srgbClr val="f6f6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6" name="object 34"/>
            <p:cNvSpPr/>
            <p:nvPr/>
          </p:nvSpPr>
          <p:spPr>
            <a:xfrm>
              <a:off x="444600" y="1172880"/>
              <a:ext cx="300960" cy="226440"/>
            </a:xfrm>
            <a:custGeom>
              <a:avLst/>
              <a:gdLst/>
              <a:ahLst/>
              <a:rect l="l" t="t" r="r" b="b"/>
              <a:pathLst>
                <a:path w="301625" h="227330">
                  <a:moveTo>
                    <a:pt x="301265" y="227075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80034" y="227075"/>
                  </a:lnTo>
                  <a:lnTo>
                    <a:pt x="301265" y="227075"/>
                  </a:lnTo>
                  <a:close/>
                </a:path>
              </a:pathLst>
            </a:custGeom>
            <a:solidFill>
              <a:srgbClr val="f7f7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7" name="object 35"/>
            <p:cNvSpPr/>
            <p:nvPr/>
          </p:nvSpPr>
          <p:spPr>
            <a:xfrm>
              <a:off x="444600" y="1189080"/>
              <a:ext cx="279360" cy="210600"/>
            </a:xfrm>
            <a:custGeom>
              <a:avLst/>
              <a:gdLst/>
              <a:ahLst/>
              <a:rect l="l" t="t" r="r" b="b"/>
              <a:pathLst>
                <a:path w="280034" h="211455">
                  <a:moveTo>
                    <a:pt x="280034" y="211074"/>
                  </a:moveTo>
                  <a:lnTo>
                    <a:pt x="0" y="0"/>
                  </a:lnTo>
                  <a:lnTo>
                    <a:pt x="0" y="16001"/>
                  </a:lnTo>
                  <a:lnTo>
                    <a:pt x="258804" y="211074"/>
                  </a:lnTo>
                  <a:lnTo>
                    <a:pt x="280034" y="211074"/>
                  </a:lnTo>
                  <a:close/>
                </a:path>
              </a:pathLst>
            </a:custGeom>
            <a:solidFill>
              <a:srgbClr val="f8f8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8" name="object 36"/>
            <p:cNvSpPr/>
            <p:nvPr/>
          </p:nvSpPr>
          <p:spPr>
            <a:xfrm>
              <a:off x="444600" y="1204920"/>
              <a:ext cx="258480" cy="194760"/>
            </a:xfrm>
            <a:custGeom>
              <a:avLst/>
              <a:gdLst/>
              <a:ahLst/>
              <a:rect l="l" t="t" r="r" b="b"/>
              <a:pathLst>
                <a:path w="259079" h="195580">
                  <a:moveTo>
                    <a:pt x="258804" y="195072"/>
                  </a:moveTo>
                  <a:lnTo>
                    <a:pt x="0" y="0"/>
                  </a:lnTo>
                  <a:lnTo>
                    <a:pt x="0" y="16763"/>
                  </a:lnTo>
                  <a:lnTo>
                    <a:pt x="236563" y="195072"/>
                  </a:lnTo>
                  <a:lnTo>
                    <a:pt x="258804" y="195072"/>
                  </a:lnTo>
                  <a:close/>
                </a:path>
              </a:pathLst>
            </a:custGeom>
            <a:solidFill>
              <a:srgbClr val="f9f9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429" name="object 37" descr=""/>
            <p:cNvPicPr/>
            <p:nvPr/>
          </p:nvPicPr>
          <p:blipFill>
            <a:blip r:embed="rId4"/>
            <a:stretch/>
          </p:blipFill>
          <p:spPr>
            <a:xfrm>
              <a:off x="444600" y="1221840"/>
              <a:ext cx="235800" cy="177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430" name="object 38"/>
            <p:cNvSpPr/>
            <p:nvPr/>
          </p:nvSpPr>
          <p:spPr>
            <a:xfrm>
              <a:off x="760680" y="520560"/>
              <a:ext cx="349920" cy="913680"/>
            </a:xfrm>
            <a:custGeom>
              <a:avLst/>
              <a:gdLst/>
              <a:ahLst/>
              <a:rect l="l" t="t" r="r" b="b"/>
              <a:pathLst>
                <a:path w="350519" h="914400">
                  <a:moveTo>
                    <a:pt x="192786" y="790194"/>
                  </a:moveTo>
                  <a:lnTo>
                    <a:pt x="0" y="790194"/>
                  </a:lnTo>
                  <a:lnTo>
                    <a:pt x="0" y="822198"/>
                  </a:lnTo>
                  <a:lnTo>
                    <a:pt x="192786" y="822198"/>
                  </a:lnTo>
                  <a:lnTo>
                    <a:pt x="192786" y="790194"/>
                  </a:lnTo>
                  <a:close/>
                </a:path>
                <a:path w="350519" h="914400">
                  <a:moveTo>
                    <a:pt x="350520" y="0"/>
                  </a:moveTo>
                  <a:lnTo>
                    <a:pt x="318516" y="0"/>
                  </a:lnTo>
                  <a:lnTo>
                    <a:pt x="318516" y="914400"/>
                  </a:lnTo>
                  <a:lnTo>
                    <a:pt x="350520" y="914400"/>
                  </a:lnTo>
                  <a:lnTo>
                    <a:pt x="350520" y="0"/>
                  </a:lnTo>
                  <a:close/>
                </a:path>
              </a:pathLst>
            </a:custGeom>
            <a:solidFill>
              <a:srgbClr val="80808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1" name="object 39"/>
            <p:cNvSpPr/>
            <p:nvPr/>
          </p:nvSpPr>
          <p:spPr>
            <a:xfrm>
              <a:off x="95364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8" y="32003"/>
                  </a:moveTo>
                  <a:lnTo>
                    <a:pt x="128778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8" y="32003"/>
                  </a:lnTo>
                  <a:close/>
                </a:path>
              </a:pathLst>
            </a:custGeom>
            <a:solidFill>
              <a:srgbClr val="82828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2" name="object 40"/>
            <p:cNvSpPr/>
            <p:nvPr/>
          </p:nvSpPr>
          <p:spPr>
            <a:xfrm>
              <a:off x="10821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3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5" y="32003"/>
                  </a:lnTo>
                  <a:close/>
                </a:path>
              </a:pathLst>
            </a:custGeom>
            <a:solidFill>
              <a:srgbClr val="83838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3" name="object 41"/>
            <p:cNvSpPr/>
            <p:nvPr/>
          </p:nvSpPr>
          <p:spPr>
            <a:xfrm>
              <a:off x="12103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4848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4" name="object 42"/>
            <p:cNvSpPr/>
            <p:nvPr/>
          </p:nvSpPr>
          <p:spPr>
            <a:xfrm>
              <a:off x="133920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6" y="32003"/>
                  </a:moveTo>
                  <a:lnTo>
                    <a:pt x="19278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92786" y="32003"/>
                  </a:lnTo>
                  <a:close/>
                </a:path>
              </a:pathLst>
            </a:custGeom>
            <a:solidFill>
              <a:srgbClr val="85858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5" name="object 43"/>
            <p:cNvSpPr/>
            <p:nvPr/>
          </p:nvSpPr>
          <p:spPr>
            <a:xfrm>
              <a:off x="15318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6868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6" name="object 44"/>
            <p:cNvSpPr/>
            <p:nvPr/>
          </p:nvSpPr>
          <p:spPr>
            <a:xfrm>
              <a:off x="1660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7878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7" name="object 45"/>
            <p:cNvSpPr/>
            <p:nvPr/>
          </p:nvSpPr>
          <p:spPr>
            <a:xfrm>
              <a:off x="172476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5" h="32384">
                  <a:moveTo>
                    <a:pt x="128777" y="32003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777" y="32003"/>
                  </a:lnTo>
                  <a:close/>
                </a:path>
              </a:pathLst>
            </a:custGeom>
            <a:solidFill>
              <a:srgbClr val="88888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8" name="object 46"/>
            <p:cNvSpPr/>
            <p:nvPr/>
          </p:nvSpPr>
          <p:spPr>
            <a:xfrm>
              <a:off x="1853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9898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9" name="object 47"/>
            <p:cNvSpPr/>
            <p:nvPr/>
          </p:nvSpPr>
          <p:spPr>
            <a:xfrm>
              <a:off x="1917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a8a8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0" name="object 48"/>
            <p:cNvSpPr/>
            <p:nvPr/>
          </p:nvSpPr>
          <p:spPr>
            <a:xfrm>
              <a:off x="1981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b8b8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1" name="object 49"/>
            <p:cNvSpPr/>
            <p:nvPr/>
          </p:nvSpPr>
          <p:spPr>
            <a:xfrm>
              <a:off x="2046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d8d8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2" name="object 50"/>
            <p:cNvSpPr/>
            <p:nvPr/>
          </p:nvSpPr>
          <p:spPr>
            <a:xfrm>
              <a:off x="21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3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007" y="32003"/>
                  </a:lnTo>
                  <a:close/>
                </a:path>
              </a:pathLst>
            </a:custGeom>
            <a:solidFill>
              <a:srgbClr val="8e8e8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3" name="object 51"/>
            <p:cNvSpPr/>
            <p:nvPr/>
          </p:nvSpPr>
          <p:spPr>
            <a:xfrm>
              <a:off x="21744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8f8f8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4" name="object 52"/>
            <p:cNvSpPr/>
            <p:nvPr/>
          </p:nvSpPr>
          <p:spPr>
            <a:xfrm>
              <a:off x="2238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6" y="32003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128016" y="32003"/>
                  </a:lnTo>
                  <a:close/>
                </a:path>
              </a:pathLst>
            </a:custGeom>
            <a:solidFill>
              <a:srgbClr val="90909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5" name="object 53"/>
            <p:cNvSpPr/>
            <p:nvPr/>
          </p:nvSpPr>
          <p:spPr>
            <a:xfrm>
              <a:off x="2367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3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3"/>
                  </a:lnTo>
                  <a:lnTo>
                    <a:pt x="64769" y="32003"/>
                  </a:lnTo>
                  <a:close/>
                </a:path>
              </a:pathLst>
            </a:custGeom>
            <a:solidFill>
              <a:srgbClr val="91919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6" name="object 54"/>
            <p:cNvSpPr/>
            <p:nvPr/>
          </p:nvSpPr>
          <p:spPr>
            <a:xfrm>
              <a:off x="2431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2929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7" name="object 55"/>
            <p:cNvSpPr/>
            <p:nvPr/>
          </p:nvSpPr>
          <p:spPr>
            <a:xfrm>
              <a:off x="24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3939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8" name="object 56"/>
            <p:cNvSpPr/>
            <p:nvPr/>
          </p:nvSpPr>
          <p:spPr>
            <a:xfrm>
              <a:off x="25599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4949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9" name="object 57"/>
            <p:cNvSpPr/>
            <p:nvPr/>
          </p:nvSpPr>
          <p:spPr>
            <a:xfrm>
              <a:off x="2624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5959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0" name="object 58"/>
            <p:cNvSpPr/>
            <p:nvPr/>
          </p:nvSpPr>
          <p:spPr>
            <a:xfrm>
              <a:off x="26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1" name="object 59"/>
            <p:cNvSpPr/>
            <p:nvPr/>
          </p:nvSpPr>
          <p:spPr>
            <a:xfrm>
              <a:off x="27525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69" y="32004"/>
                  </a:moveTo>
                  <a:lnTo>
                    <a:pt x="64769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69" y="32004"/>
                  </a:lnTo>
                  <a:close/>
                </a:path>
              </a:pathLst>
            </a:custGeom>
            <a:solidFill>
              <a:srgbClr val="98989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2" name="object 60"/>
            <p:cNvSpPr/>
            <p:nvPr/>
          </p:nvSpPr>
          <p:spPr>
            <a:xfrm>
              <a:off x="28173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69" h="32384">
                  <a:moveTo>
                    <a:pt x="128015" y="32004"/>
                  </a:moveTo>
                  <a:lnTo>
                    <a:pt x="12801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5" y="32004"/>
                  </a:lnTo>
                  <a:close/>
                </a:path>
              </a:pathLst>
            </a:custGeom>
            <a:solidFill>
              <a:srgbClr val="9a9a9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3" name="object 61"/>
            <p:cNvSpPr/>
            <p:nvPr/>
          </p:nvSpPr>
          <p:spPr>
            <a:xfrm>
              <a:off x="29455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9c9c9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4" name="object 62"/>
            <p:cNvSpPr/>
            <p:nvPr/>
          </p:nvSpPr>
          <p:spPr>
            <a:xfrm>
              <a:off x="30103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d9d9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5" name="object 63"/>
            <p:cNvSpPr/>
            <p:nvPr/>
          </p:nvSpPr>
          <p:spPr>
            <a:xfrm>
              <a:off x="30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9e9e9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6" name="object 64"/>
            <p:cNvSpPr/>
            <p:nvPr/>
          </p:nvSpPr>
          <p:spPr>
            <a:xfrm>
              <a:off x="31381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69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0a0a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7" name="object 65"/>
            <p:cNvSpPr/>
            <p:nvPr/>
          </p:nvSpPr>
          <p:spPr>
            <a:xfrm>
              <a:off x="32029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1a1a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8" name="object 66"/>
            <p:cNvSpPr/>
            <p:nvPr/>
          </p:nvSpPr>
          <p:spPr>
            <a:xfrm>
              <a:off x="32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3a3a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9" name="object 67"/>
            <p:cNvSpPr/>
            <p:nvPr/>
          </p:nvSpPr>
          <p:spPr>
            <a:xfrm>
              <a:off x="33310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4a4a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0" name="object 68"/>
            <p:cNvSpPr/>
            <p:nvPr/>
          </p:nvSpPr>
          <p:spPr>
            <a:xfrm>
              <a:off x="33958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6a6a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1" name="object 69"/>
            <p:cNvSpPr/>
            <p:nvPr/>
          </p:nvSpPr>
          <p:spPr>
            <a:xfrm>
              <a:off x="34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7a7a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2" name="object 70"/>
            <p:cNvSpPr/>
            <p:nvPr/>
          </p:nvSpPr>
          <p:spPr>
            <a:xfrm>
              <a:off x="35236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9a9a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3" name="object 71"/>
            <p:cNvSpPr/>
            <p:nvPr/>
          </p:nvSpPr>
          <p:spPr>
            <a:xfrm>
              <a:off x="35884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aaaa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4" name="object 72"/>
            <p:cNvSpPr/>
            <p:nvPr/>
          </p:nvSpPr>
          <p:spPr>
            <a:xfrm>
              <a:off x="36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caca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5" name="object 73"/>
            <p:cNvSpPr/>
            <p:nvPr/>
          </p:nvSpPr>
          <p:spPr>
            <a:xfrm>
              <a:off x="37166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adada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6" name="object 74"/>
            <p:cNvSpPr/>
            <p:nvPr/>
          </p:nvSpPr>
          <p:spPr>
            <a:xfrm>
              <a:off x="37814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afafa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7" name="object 75"/>
            <p:cNvSpPr/>
            <p:nvPr/>
          </p:nvSpPr>
          <p:spPr>
            <a:xfrm>
              <a:off x="38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1b1b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8" name="object 76"/>
            <p:cNvSpPr/>
            <p:nvPr/>
          </p:nvSpPr>
          <p:spPr>
            <a:xfrm>
              <a:off x="39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2b2b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9" name="object 77"/>
            <p:cNvSpPr/>
            <p:nvPr/>
          </p:nvSpPr>
          <p:spPr>
            <a:xfrm>
              <a:off x="39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4b4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0" name="object 78"/>
            <p:cNvSpPr/>
            <p:nvPr/>
          </p:nvSpPr>
          <p:spPr>
            <a:xfrm>
              <a:off x="40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5b5b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1" name="object 79"/>
            <p:cNvSpPr/>
            <p:nvPr/>
          </p:nvSpPr>
          <p:spPr>
            <a:xfrm>
              <a:off x="41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7b7b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2" name="object 80"/>
            <p:cNvSpPr/>
            <p:nvPr/>
          </p:nvSpPr>
          <p:spPr>
            <a:xfrm>
              <a:off x="41670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9b9b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3" name="object 81"/>
            <p:cNvSpPr/>
            <p:nvPr/>
          </p:nvSpPr>
          <p:spPr>
            <a:xfrm>
              <a:off x="42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abab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4" name="object 82"/>
            <p:cNvSpPr/>
            <p:nvPr/>
          </p:nvSpPr>
          <p:spPr>
            <a:xfrm>
              <a:off x="42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bcbcb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5" name="object 83"/>
            <p:cNvSpPr/>
            <p:nvPr/>
          </p:nvSpPr>
          <p:spPr>
            <a:xfrm>
              <a:off x="43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ebeb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6" name="object 84"/>
            <p:cNvSpPr/>
            <p:nvPr/>
          </p:nvSpPr>
          <p:spPr>
            <a:xfrm>
              <a:off x="44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bfbfb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7" name="object 85"/>
            <p:cNvSpPr/>
            <p:nvPr/>
          </p:nvSpPr>
          <p:spPr>
            <a:xfrm>
              <a:off x="44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1c1c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8" name="object 86"/>
            <p:cNvSpPr/>
            <p:nvPr/>
          </p:nvSpPr>
          <p:spPr>
            <a:xfrm>
              <a:off x="45525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2c2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9" name="object 87"/>
            <p:cNvSpPr/>
            <p:nvPr/>
          </p:nvSpPr>
          <p:spPr>
            <a:xfrm>
              <a:off x="46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4c4c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0" name="object 88"/>
            <p:cNvSpPr/>
            <p:nvPr/>
          </p:nvSpPr>
          <p:spPr>
            <a:xfrm>
              <a:off x="46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6c6c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1" name="object 89"/>
            <p:cNvSpPr/>
            <p:nvPr/>
          </p:nvSpPr>
          <p:spPr>
            <a:xfrm>
              <a:off x="47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7c7c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2" name="object 90"/>
            <p:cNvSpPr/>
            <p:nvPr/>
          </p:nvSpPr>
          <p:spPr>
            <a:xfrm>
              <a:off x="48092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9c9c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3" name="object 91"/>
            <p:cNvSpPr/>
            <p:nvPr/>
          </p:nvSpPr>
          <p:spPr>
            <a:xfrm>
              <a:off x="48740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acac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4" name="object 92"/>
            <p:cNvSpPr/>
            <p:nvPr/>
          </p:nvSpPr>
          <p:spPr>
            <a:xfrm>
              <a:off x="49381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cccc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5" name="object 93"/>
            <p:cNvSpPr/>
            <p:nvPr/>
          </p:nvSpPr>
          <p:spPr>
            <a:xfrm>
              <a:off x="50022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cecec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6" name="object 94"/>
            <p:cNvSpPr/>
            <p:nvPr/>
          </p:nvSpPr>
          <p:spPr>
            <a:xfrm>
              <a:off x="50666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cfcfc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7" name="object 95"/>
            <p:cNvSpPr/>
            <p:nvPr/>
          </p:nvSpPr>
          <p:spPr>
            <a:xfrm>
              <a:off x="51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1d1d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8" name="object 96"/>
            <p:cNvSpPr/>
            <p:nvPr/>
          </p:nvSpPr>
          <p:spPr>
            <a:xfrm>
              <a:off x="51948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2d2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9" name="object 97"/>
            <p:cNvSpPr/>
            <p:nvPr/>
          </p:nvSpPr>
          <p:spPr>
            <a:xfrm>
              <a:off x="52596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4d4d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0" name="object 98"/>
            <p:cNvSpPr/>
            <p:nvPr/>
          </p:nvSpPr>
          <p:spPr>
            <a:xfrm>
              <a:off x="53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5d5d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1" name="object 99"/>
            <p:cNvSpPr/>
            <p:nvPr/>
          </p:nvSpPr>
          <p:spPr>
            <a:xfrm>
              <a:off x="53877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6d6d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2" name="object 100"/>
            <p:cNvSpPr/>
            <p:nvPr/>
          </p:nvSpPr>
          <p:spPr>
            <a:xfrm>
              <a:off x="54522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8d8d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3" name="object 101"/>
            <p:cNvSpPr/>
            <p:nvPr/>
          </p:nvSpPr>
          <p:spPr>
            <a:xfrm>
              <a:off x="55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9d9d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4" name="object 102"/>
            <p:cNvSpPr/>
            <p:nvPr/>
          </p:nvSpPr>
          <p:spPr>
            <a:xfrm>
              <a:off x="558036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bdbd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5" name="object 103"/>
            <p:cNvSpPr/>
            <p:nvPr/>
          </p:nvSpPr>
          <p:spPr>
            <a:xfrm>
              <a:off x="56451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cdcd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6" name="object 104"/>
            <p:cNvSpPr/>
            <p:nvPr/>
          </p:nvSpPr>
          <p:spPr>
            <a:xfrm>
              <a:off x="57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ddddd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7" name="object 105"/>
            <p:cNvSpPr/>
            <p:nvPr/>
          </p:nvSpPr>
          <p:spPr>
            <a:xfrm>
              <a:off x="57733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dfdfd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8" name="object 106"/>
            <p:cNvSpPr/>
            <p:nvPr/>
          </p:nvSpPr>
          <p:spPr>
            <a:xfrm>
              <a:off x="58377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0e0e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9" name="object 107"/>
            <p:cNvSpPr/>
            <p:nvPr/>
          </p:nvSpPr>
          <p:spPr>
            <a:xfrm>
              <a:off x="59018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1e1e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0" name="object 108"/>
            <p:cNvSpPr/>
            <p:nvPr/>
          </p:nvSpPr>
          <p:spPr>
            <a:xfrm>
              <a:off x="596592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2e2e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1" name="object 109"/>
            <p:cNvSpPr/>
            <p:nvPr/>
          </p:nvSpPr>
          <p:spPr>
            <a:xfrm>
              <a:off x="603072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8" y="32004"/>
                  </a:moveTo>
                  <a:lnTo>
                    <a:pt x="64008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8" y="32004"/>
                  </a:lnTo>
                  <a:close/>
                </a:path>
              </a:pathLst>
            </a:custGeom>
            <a:solidFill>
              <a:srgbClr val="e4e4e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2" name="object 110"/>
            <p:cNvSpPr/>
            <p:nvPr/>
          </p:nvSpPr>
          <p:spPr>
            <a:xfrm>
              <a:off x="60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5e5e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3" name="object 111"/>
            <p:cNvSpPr/>
            <p:nvPr/>
          </p:nvSpPr>
          <p:spPr>
            <a:xfrm>
              <a:off x="61588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6e6e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4" name="object 112"/>
            <p:cNvSpPr/>
            <p:nvPr/>
          </p:nvSpPr>
          <p:spPr>
            <a:xfrm>
              <a:off x="62236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7e7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5" name="object 113"/>
            <p:cNvSpPr/>
            <p:nvPr/>
          </p:nvSpPr>
          <p:spPr>
            <a:xfrm>
              <a:off x="62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8e8e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6" name="object 114"/>
            <p:cNvSpPr/>
            <p:nvPr/>
          </p:nvSpPr>
          <p:spPr>
            <a:xfrm>
              <a:off x="635148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9e9e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7" name="object 115"/>
            <p:cNvSpPr/>
            <p:nvPr/>
          </p:nvSpPr>
          <p:spPr>
            <a:xfrm>
              <a:off x="641628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5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aeae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8" name="object 116"/>
            <p:cNvSpPr/>
            <p:nvPr/>
          </p:nvSpPr>
          <p:spPr>
            <a:xfrm>
              <a:off x="64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bebe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9" name="object 117"/>
            <p:cNvSpPr/>
            <p:nvPr/>
          </p:nvSpPr>
          <p:spPr>
            <a:xfrm>
              <a:off x="65444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cece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0" name="object 118"/>
            <p:cNvSpPr/>
            <p:nvPr/>
          </p:nvSpPr>
          <p:spPr>
            <a:xfrm>
              <a:off x="660924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1" name="object 119"/>
            <p:cNvSpPr/>
            <p:nvPr/>
          </p:nvSpPr>
          <p:spPr>
            <a:xfrm>
              <a:off x="66729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eeeee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2" name="object 120"/>
            <p:cNvSpPr/>
            <p:nvPr/>
          </p:nvSpPr>
          <p:spPr>
            <a:xfrm>
              <a:off x="673704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efefe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3" name="object 121"/>
            <p:cNvSpPr/>
            <p:nvPr/>
          </p:nvSpPr>
          <p:spPr>
            <a:xfrm>
              <a:off x="680184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0f0f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4" name="object 122"/>
            <p:cNvSpPr/>
            <p:nvPr/>
          </p:nvSpPr>
          <p:spPr>
            <a:xfrm>
              <a:off x="6930000" y="1310760"/>
              <a:ext cx="64080" cy="31680"/>
            </a:xfrm>
            <a:custGeom>
              <a:avLst/>
              <a:gdLst/>
              <a:ahLst/>
              <a:rect l="l" t="t" r="r" b="b"/>
              <a:pathLst>
                <a:path w="64770" h="32384">
                  <a:moveTo>
                    <a:pt x="64770" y="32004"/>
                  </a:moveTo>
                  <a:lnTo>
                    <a:pt x="64770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770" y="32004"/>
                  </a:lnTo>
                  <a:close/>
                </a:path>
              </a:pathLst>
            </a:custGeom>
            <a:solidFill>
              <a:srgbClr val="f1f1f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5" name="object 123"/>
            <p:cNvSpPr/>
            <p:nvPr/>
          </p:nvSpPr>
          <p:spPr>
            <a:xfrm>
              <a:off x="69948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2f2f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6" name="object 124"/>
            <p:cNvSpPr/>
            <p:nvPr/>
          </p:nvSpPr>
          <p:spPr>
            <a:xfrm>
              <a:off x="70585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3f3f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7" name="object 125"/>
            <p:cNvSpPr/>
            <p:nvPr/>
          </p:nvSpPr>
          <p:spPr>
            <a:xfrm>
              <a:off x="718740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4f4f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8" name="object 126"/>
            <p:cNvSpPr/>
            <p:nvPr/>
          </p:nvSpPr>
          <p:spPr>
            <a:xfrm>
              <a:off x="72514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5f5f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9" name="object 127"/>
            <p:cNvSpPr/>
            <p:nvPr/>
          </p:nvSpPr>
          <p:spPr>
            <a:xfrm>
              <a:off x="7380360" y="1310760"/>
              <a:ext cx="63360" cy="31680"/>
            </a:xfrm>
            <a:custGeom>
              <a:avLst/>
              <a:gdLst/>
              <a:ahLst/>
              <a:rect l="l" t="t" r="r" b="b"/>
              <a:pathLst>
                <a:path w="64134" h="32384">
                  <a:moveTo>
                    <a:pt x="64007" y="32004"/>
                  </a:moveTo>
                  <a:lnTo>
                    <a:pt x="6400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64007" y="32004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0" name="object 128"/>
            <p:cNvSpPr/>
            <p:nvPr/>
          </p:nvSpPr>
          <p:spPr>
            <a:xfrm>
              <a:off x="744408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7f7f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1" name="object 129"/>
            <p:cNvSpPr/>
            <p:nvPr/>
          </p:nvSpPr>
          <p:spPr>
            <a:xfrm>
              <a:off x="7572960" y="1310760"/>
              <a:ext cx="127440" cy="31680"/>
            </a:xfrm>
            <a:custGeom>
              <a:avLst/>
              <a:gdLst/>
              <a:ahLst/>
              <a:rect l="l" t="t" r="r" b="b"/>
              <a:pathLst>
                <a:path w="128270" h="32384">
                  <a:moveTo>
                    <a:pt x="128016" y="32004"/>
                  </a:moveTo>
                  <a:lnTo>
                    <a:pt x="128016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016" y="32004"/>
                  </a:lnTo>
                  <a:close/>
                </a:path>
              </a:pathLst>
            </a:custGeom>
            <a:solidFill>
              <a:srgbClr val="f8f8f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2" name="object 130"/>
            <p:cNvSpPr/>
            <p:nvPr/>
          </p:nvSpPr>
          <p:spPr>
            <a:xfrm>
              <a:off x="770112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9f9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3" name="object 131"/>
            <p:cNvSpPr/>
            <p:nvPr/>
          </p:nvSpPr>
          <p:spPr>
            <a:xfrm>
              <a:off x="7829640" y="1310760"/>
              <a:ext cx="192240" cy="31680"/>
            </a:xfrm>
            <a:custGeom>
              <a:avLst/>
              <a:gdLst/>
              <a:ahLst/>
              <a:rect l="l" t="t" r="r" b="b"/>
              <a:pathLst>
                <a:path w="193040" h="32384">
                  <a:moveTo>
                    <a:pt x="192785" y="32004"/>
                  </a:moveTo>
                  <a:lnTo>
                    <a:pt x="192785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92785" y="32004"/>
                  </a:lnTo>
                  <a:close/>
                </a:path>
              </a:pathLst>
            </a:custGeom>
            <a:solidFill>
              <a:srgbClr val="fafafa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4" name="object 132"/>
            <p:cNvSpPr/>
            <p:nvPr/>
          </p:nvSpPr>
          <p:spPr>
            <a:xfrm>
              <a:off x="8022600" y="1310760"/>
              <a:ext cx="128160" cy="31680"/>
            </a:xfrm>
            <a:custGeom>
              <a:avLst/>
              <a:gdLst/>
              <a:ahLst/>
              <a:rect l="l" t="t" r="r" b="b"/>
              <a:pathLst>
                <a:path w="128904" h="32384">
                  <a:moveTo>
                    <a:pt x="128777" y="32004"/>
                  </a:moveTo>
                  <a:lnTo>
                    <a:pt x="128777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128777" y="32004"/>
                  </a:lnTo>
                  <a:close/>
                </a:path>
              </a:pathLst>
            </a:custGeom>
            <a:solidFill>
              <a:srgbClr val="fbfbf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5" name="object 133"/>
            <p:cNvSpPr/>
            <p:nvPr/>
          </p:nvSpPr>
          <p:spPr>
            <a:xfrm>
              <a:off x="8151480" y="1310760"/>
              <a:ext cx="256320" cy="31680"/>
            </a:xfrm>
            <a:custGeom>
              <a:avLst/>
              <a:gdLst/>
              <a:ahLst/>
              <a:rect l="l" t="t" r="r" b="b"/>
              <a:pathLst>
                <a:path w="257175" h="32384">
                  <a:moveTo>
                    <a:pt x="256794" y="32004"/>
                  </a:moveTo>
                  <a:lnTo>
                    <a:pt x="256794" y="0"/>
                  </a:lnTo>
                  <a:lnTo>
                    <a:pt x="0" y="0"/>
                  </a:lnTo>
                  <a:lnTo>
                    <a:pt x="0" y="32004"/>
                  </a:lnTo>
                  <a:lnTo>
                    <a:pt x="256794" y="32004"/>
                  </a:lnTo>
                  <a:close/>
                </a:path>
              </a:pathLst>
            </a:custGeom>
            <a:solidFill>
              <a:srgbClr val="fcfc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526" name="object 134" descr=""/>
            <p:cNvPicPr/>
            <p:nvPr/>
          </p:nvPicPr>
          <p:blipFill>
            <a:blip r:embed="rId5"/>
            <a:stretch/>
          </p:blipFill>
          <p:spPr>
            <a:xfrm>
              <a:off x="0" y="0"/>
              <a:ext cx="115200" cy="1137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527" name="object 135"/>
            <p:cNvSpPr/>
            <p:nvPr/>
          </p:nvSpPr>
          <p:spPr>
            <a:xfrm>
              <a:off x="1206360" y="291960"/>
              <a:ext cx="7238160" cy="913680"/>
            </a:xfrm>
            <a:custGeom>
              <a:avLst/>
              <a:gdLst/>
              <a:ahLst/>
              <a:rect l="l" t="t" r="r" b="b"/>
              <a:pathLst>
                <a:path w="7239000" h="914400">
                  <a:moveTo>
                    <a:pt x="7239000" y="914399"/>
                  </a:moveTo>
                  <a:lnTo>
                    <a:pt x="7239000" y="0"/>
                  </a:lnTo>
                  <a:lnTo>
                    <a:pt x="0" y="0"/>
                  </a:lnTo>
                  <a:lnTo>
                    <a:pt x="0" y="914400"/>
                  </a:lnTo>
                  <a:lnTo>
                    <a:pt x="7239000" y="9143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28" name="PlaceHolder 1"/>
          <p:cNvSpPr>
            <a:spLocks noGrp="1"/>
          </p:cNvSpPr>
          <p:nvPr>
            <p:ph type="title"/>
          </p:nvPr>
        </p:nvSpPr>
        <p:spPr>
          <a:xfrm>
            <a:off x="1206360" y="291960"/>
            <a:ext cx="723816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marL="545400">
              <a:lnSpc>
                <a:spcPct val="100000"/>
              </a:lnSpc>
              <a:spcBef>
                <a:spcPts val="249"/>
              </a:spcBef>
              <a:buNone/>
              <a:tabLst>
                <a:tab algn="l" pos="3400560"/>
              </a:tabLst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ADT</a:t>
            </a:r>
            <a:r>
              <a:rPr b="0" lang="en-IN" sz="4400" spc="7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44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List</a:t>
            </a:r>
            <a:r>
              <a:rPr b="0" lang="en-IN" sz="4400" spc="-2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IN" sz="4400" spc="-1" strike="noStrike">
              <a:latin typeface="Arial"/>
            </a:endParaRPr>
          </a:p>
        </p:txBody>
      </p:sp>
      <p:grpSp>
        <p:nvGrpSpPr>
          <p:cNvPr id="529" name="object 137"/>
          <p:cNvGrpSpPr/>
          <p:nvPr/>
        </p:nvGrpSpPr>
        <p:grpSpPr>
          <a:xfrm>
            <a:off x="673200" y="1434960"/>
            <a:ext cx="7771680" cy="4647600"/>
            <a:chOff x="673200" y="1434960"/>
            <a:chExt cx="7771680" cy="4647600"/>
          </a:xfrm>
        </p:grpSpPr>
        <p:sp>
          <p:nvSpPr>
            <p:cNvPr id="530" name="object 138"/>
            <p:cNvSpPr/>
            <p:nvPr/>
          </p:nvSpPr>
          <p:spPr>
            <a:xfrm>
              <a:off x="673200" y="1434960"/>
              <a:ext cx="7771680" cy="4647600"/>
            </a:xfrm>
            <a:custGeom>
              <a:avLst/>
              <a:gdLst/>
              <a:ahLst/>
              <a:rect l="l" t="t" r="r" b="b"/>
              <a:pathLst>
                <a:path w="7772400" h="4648200">
                  <a:moveTo>
                    <a:pt x="7772400" y="4648200"/>
                  </a:moveTo>
                  <a:lnTo>
                    <a:pt x="7772400" y="0"/>
                  </a:lnTo>
                  <a:lnTo>
                    <a:pt x="0" y="0"/>
                  </a:lnTo>
                  <a:lnTo>
                    <a:pt x="0" y="4648200"/>
                  </a:lnTo>
                  <a:lnTo>
                    <a:pt x="7772400" y="464820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1" name="object 139"/>
            <p:cNvSpPr/>
            <p:nvPr/>
          </p:nvSpPr>
          <p:spPr>
            <a:xfrm>
              <a:off x="673200" y="1434960"/>
              <a:ext cx="7771680" cy="4647600"/>
            </a:xfrm>
            <a:custGeom>
              <a:avLst/>
              <a:gdLst/>
              <a:ahLst/>
              <a:rect l="l" t="t" r="r" b="b"/>
              <a:pathLst>
                <a:path w="7772400" h="4648200">
                  <a:moveTo>
                    <a:pt x="0" y="0"/>
                  </a:moveTo>
                  <a:lnTo>
                    <a:pt x="0" y="4648200"/>
                  </a:lnTo>
                  <a:lnTo>
                    <a:pt x="7772400" y="4648200"/>
                  </a:lnTo>
                  <a:lnTo>
                    <a:pt x="77724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32" name="object 140"/>
          <p:cNvSpPr/>
          <p:nvPr/>
        </p:nvSpPr>
        <p:spPr>
          <a:xfrm>
            <a:off x="757080" y="1223280"/>
            <a:ext cx="7565400" cy="449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360" bIns="0" anchor="t">
            <a:spAutoFit/>
          </a:bodyPr>
          <a:p>
            <a:pPr marL="12600">
              <a:lnSpc>
                <a:spcPct val="100000"/>
              </a:lnSpc>
              <a:spcBef>
                <a:spcPts val="1704"/>
              </a:spcBef>
              <a:buNone/>
            </a:pPr>
            <a:r>
              <a:rPr b="0" lang="en-IN" sz="2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Operations:</a:t>
            </a:r>
            <a:endParaRPr b="0" lang="en-IN" sz="2800" spc="-1" strike="noStrike">
              <a:latin typeface="Arial"/>
            </a:endParaRPr>
          </a:p>
          <a:p>
            <a:pPr marL="355680">
              <a:lnSpc>
                <a:spcPct val="100000"/>
              </a:lnSpc>
              <a:spcBef>
                <a:spcPts val="1140"/>
              </a:spcBef>
              <a:buNone/>
            </a:pPr>
            <a:r>
              <a:rPr b="1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init_l(cur)</a:t>
            </a:r>
            <a:r>
              <a:rPr b="1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initialise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endParaRPr b="0" lang="en-IN" sz="2000" spc="-1" strike="noStrike">
              <a:latin typeface="Arial"/>
            </a:endParaRPr>
          </a:p>
          <a:p>
            <a:pPr marL="355680">
              <a:lnSpc>
                <a:spcPts val="2171"/>
              </a:lnSpc>
              <a:spcBef>
                <a:spcPts val="660"/>
              </a:spcBef>
              <a:buNone/>
            </a:pPr>
            <a:r>
              <a:rPr b="1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empty_l(head)</a:t>
            </a:r>
            <a:r>
              <a:rPr b="1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boolean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function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true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if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pointed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to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by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is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empty</a:t>
            </a:r>
            <a:endParaRPr b="0" lang="en-IN" sz="2000" spc="-1" strike="noStrike">
              <a:latin typeface="Arial"/>
            </a:endParaRPr>
          </a:p>
          <a:p>
            <a:pPr marL="355680">
              <a:lnSpc>
                <a:spcPts val="2171"/>
              </a:lnSpc>
              <a:spcBef>
                <a:spcPts val="459"/>
              </a:spcBef>
              <a:buNone/>
            </a:pPr>
            <a:r>
              <a:rPr b="1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atend_l(cur)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boolean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function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true if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cur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points to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last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 the list</a:t>
            </a:r>
            <a:endParaRPr b="0" lang="en-IN" sz="2000" spc="-1" strike="noStrike">
              <a:latin typeface="Arial"/>
            </a:endParaRPr>
          </a:p>
          <a:p>
            <a:pPr marL="355680">
              <a:lnSpc>
                <a:spcPts val="2171"/>
              </a:lnSpc>
              <a:spcBef>
                <a:spcPts val="459"/>
              </a:spcBef>
              <a:buNone/>
            </a:pPr>
            <a:r>
              <a:rPr b="1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insert_front(target,</a:t>
            </a:r>
            <a:r>
              <a:rPr b="1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head)</a:t>
            </a:r>
            <a:r>
              <a:rPr b="1" lang="en-IN" sz="2000" spc="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insert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pointed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by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target as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first node of the list pointed to by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endParaRPr b="0" lang="en-IN" sz="2000" spc="-1" strike="noStrike">
              <a:latin typeface="Arial"/>
            </a:endParaRPr>
          </a:p>
          <a:p>
            <a:pPr marL="355680">
              <a:lnSpc>
                <a:spcPts val="2171"/>
              </a:lnSpc>
              <a:spcBef>
                <a:spcPts val="459"/>
              </a:spcBef>
              <a:buNone/>
            </a:pPr>
            <a:r>
              <a:rPr b="1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insert_after(target, prev)</a:t>
            </a:r>
            <a:r>
              <a:rPr b="1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insert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pointed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by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target after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 pointed to by prev</a:t>
            </a:r>
            <a:endParaRPr b="0" lang="en-IN" sz="2000" spc="-1" strike="noStrike">
              <a:latin typeface="Arial"/>
            </a:endParaRPr>
          </a:p>
          <a:p>
            <a:pPr marL="354960">
              <a:lnSpc>
                <a:spcPts val="2171"/>
              </a:lnSpc>
              <a:spcBef>
                <a:spcPts val="459"/>
              </a:spcBef>
              <a:buNone/>
            </a:pPr>
            <a:r>
              <a:rPr b="1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delete_front(head)</a:t>
            </a:r>
            <a:r>
              <a:rPr b="1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first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element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 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pointed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by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endParaRPr b="0" lang="en-IN" sz="2000" spc="-1" strike="noStrike">
              <a:latin typeface="Arial"/>
            </a:endParaRPr>
          </a:p>
          <a:p>
            <a:pPr marL="354960">
              <a:lnSpc>
                <a:spcPct val="100000"/>
              </a:lnSpc>
              <a:spcBef>
                <a:spcPts val="196"/>
              </a:spcBef>
              <a:buNone/>
            </a:pPr>
            <a:r>
              <a:rPr b="1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delete_after(prev)</a:t>
            </a:r>
            <a:r>
              <a:rPr b="1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–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after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one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pointed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to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by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prev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533" name="PlaceHolder 2"/>
          <p:cNvSpPr>
            <a:spLocks noGrp="1"/>
          </p:cNvSpPr>
          <p:nvPr>
            <p:ph type="sldNum" idx="9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B2A96C4D-2C8A-4B22-B5B0-6EA4FEF38516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534" name="" descr=""/>
          <p:cNvPicPr/>
          <p:nvPr/>
        </p:nvPicPr>
        <p:blipFill>
          <a:blip r:embed="rId6"/>
          <a:stretch/>
        </p:blipFill>
        <p:spPr>
          <a:xfrm>
            <a:off x="139680" y="16776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object 2"/>
          <p:cNvGrpSpPr/>
          <p:nvPr/>
        </p:nvGrpSpPr>
        <p:grpSpPr>
          <a:xfrm>
            <a:off x="1282680" y="0"/>
            <a:ext cx="7162200" cy="1129680"/>
            <a:chOff x="1282680" y="0"/>
            <a:chExt cx="7162200" cy="1129680"/>
          </a:xfrm>
        </p:grpSpPr>
        <p:sp>
          <p:nvSpPr>
            <p:cNvPr id="536" name="object 3"/>
            <p:cNvSpPr/>
            <p:nvPr/>
          </p:nvSpPr>
          <p:spPr>
            <a:xfrm>
              <a:off x="1282680" y="0"/>
              <a:ext cx="7162200" cy="1129680"/>
            </a:xfrm>
            <a:custGeom>
              <a:avLst/>
              <a:gdLst/>
              <a:ahLst/>
              <a:rect l="l" t="t" r="r" b="b"/>
              <a:pathLst>
                <a:path w="7162800" h="1130300">
                  <a:moveTo>
                    <a:pt x="0" y="0"/>
                  </a:moveTo>
                  <a:lnTo>
                    <a:pt x="7162800" y="0"/>
                  </a:lnTo>
                  <a:lnTo>
                    <a:pt x="7162800" y="1130299"/>
                  </a:lnTo>
                  <a:lnTo>
                    <a:pt x="0" y="11302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7" name="object 4"/>
            <p:cNvSpPr/>
            <p:nvPr/>
          </p:nvSpPr>
          <p:spPr>
            <a:xfrm>
              <a:off x="1282680" y="0"/>
              <a:ext cx="7162200" cy="1129680"/>
            </a:xfrm>
            <a:custGeom>
              <a:avLst/>
              <a:gdLst/>
              <a:ahLst/>
              <a:rect l="l" t="t" r="r" b="b"/>
              <a:pathLst>
                <a:path w="7162800" h="1130300">
                  <a:moveTo>
                    <a:pt x="0" y="0"/>
                  </a:moveTo>
                  <a:lnTo>
                    <a:pt x="0" y="1130299"/>
                  </a:lnTo>
                  <a:lnTo>
                    <a:pt x="7162800" y="1130299"/>
                  </a:lnTo>
                  <a:lnTo>
                    <a:pt x="716280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38" name="PlaceHolder 1"/>
          <p:cNvSpPr>
            <a:spLocks noGrp="1"/>
          </p:cNvSpPr>
          <p:nvPr>
            <p:ph type="title"/>
          </p:nvPr>
        </p:nvSpPr>
        <p:spPr>
          <a:xfrm>
            <a:off x="1777320" y="6480"/>
            <a:ext cx="617292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>
              <a:lnSpc>
                <a:spcPct val="100000"/>
              </a:lnSpc>
              <a:spcBef>
                <a:spcPts val="96"/>
              </a:spcBef>
              <a:buNone/>
              <a:tabLst>
                <a:tab algn="l" pos="2867760"/>
              </a:tabLst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ADT</a:t>
            </a:r>
            <a:r>
              <a:rPr b="0" lang="en-IN" sz="4400" spc="7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4400" spc="-26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List</a:t>
            </a:r>
            <a:r>
              <a:rPr b="0" lang="en-IN" sz="4400" spc="-26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539" name="object 6"/>
          <p:cNvSpPr/>
          <p:nvPr/>
        </p:nvSpPr>
        <p:spPr>
          <a:xfrm>
            <a:off x="447840" y="2524320"/>
            <a:ext cx="600480" cy="37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en-I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head</a:t>
            </a:r>
            <a:endParaRPr b="0" lang="en-IN" sz="2400" spc="-1" strike="noStrike">
              <a:latin typeface="Arial"/>
            </a:endParaRPr>
          </a:p>
        </p:txBody>
      </p:sp>
      <p:grpSp>
        <p:nvGrpSpPr>
          <p:cNvPr id="540" name="object 7"/>
          <p:cNvGrpSpPr/>
          <p:nvPr/>
        </p:nvGrpSpPr>
        <p:grpSpPr>
          <a:xfrm>
            <a:off x="749160" y="2882880"/>
            <a:ext cx="6933600" cy="380160"/>
            <a:chOff x="749160" y="2882880"/>
            <a:chExt cx="6933600" cy="380160"/>
          </a:xfrm>
        </p:grpSpPr>
        <p:sp>
          <p:nvSpPr>
            <p:cNvPr id="541" name="object 8"/>
            <p:cNvSpPr/>
            <p:nvPr/>
          </p:nvSpPr>
          <p:spPr>
            <a:xfrm>
              <a:off x="1282680" y="288288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2" name="object 9"/>
            <p:cNvSpPr/>
            <p:nvPr/>
          </p:nvSpPr>
          <p:spPr>
            <a:xfrm>
              <a:off x="749160" y="2882880"/>
              <a:ext cx="2340000" cy="380160"/>
            </a:xfrm>
            <a:custGeom>
              <a:avLst/>
              <a:gdLst/>
              <a:ahLst/>
              <a:rect l="l" t="t" r="r" b="b"/>
              <a:pathLst>
                <a:path w="2340610" h="381000">
                  <a:moveTo>
                    <a:pt x="990600" y="0"/>
                  </a:moveTo>
                  <a:lnTo>
                    <a:pt x="990600" y="381000"/>
                  </a:lnTo>
                </a:path>
                <a:path w="2340610" h="381000">
                  <a:moveTo>
                    <a:pt x="1143000" y="152400"/>
                  </a:moveTo>
                  <a:lnTo>
                    <a:pt x="2340102" y="152400"/>
                  </a:lnTo>
                </a:path>
                <a:path w="2340610" h="381000">
                  <a:moveTo>
                    <a:pt x="0" y="152400"/>
                  </a:moveTo>
                  <a:lnTo>
                    <a:pt x="435102" y="1524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3" name="object 10"/>
            <p:cNvSpPr/>
            <p:nvPr/>
          </p:nvSpPr>
          <p:spPr>
            <a:xfrm>
              <a:off x="1182960" y="298584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4" name="object 11"/>
            <p:cNvSpPr/>
            <p:nvPr/>
          </p:nvSpPr>
          <p:spPr>
            <a:xfrm>
              <a:off x="3187800" y="288288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5" name="object 12"/>
            <p:cNvSpPr/>
            <p:nvPr/>
          </p:nvSpPr>
          <p:spPr>
            <a:xfrm>
              <a:off x="3645000" y="2882880"/>
              <a:ext cx="360" cy="380160"/>
            </a:xfrm>
            <a:custGeom>
              <a:avLst/>
              <a:gdLst/>
              <a:ah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10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6" name="object 13"/>
            <p:cNvSpPr/>
            <p:nvPr/>
          </p:nvSpPr>
          <p:spPr>
            <a:xfrm>
              <a:off x="3087720" y="2985840"/>
              <a:ext cx="99720" cy="99720"/>
            </a:xfrm>
            <a:custGeom>
              <a:avLst/>
              <a:gdLst/>
              <a:ahLst/>
              <a:rect l="l" t="t" r="r" b="b"/>
              <a:pathLst>
                <a:path w="100330" h="100330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7" name="object 14"/>
            <p:cNvSpPr/>
            <p:nvPr/>
          </p:nvSpPr>
          <p:spPr>
            <a:xfrm>
              <a:off x="3873600" y="3035160"/>
              <a:ext cx="968400" cy="360"/>
            </a:xfrm>
            <a:custGeom>
              <a:avLst/>
              <a:gdLst/>
              <a:ahLst/>
              <a:rect l="l" t="t" r="r" b="b"/>
              <a:pathLst>
                <a:path w="969010" h="0">
                  <a:moveTo>
                    <a:pt x="0" y="0"/>
                  </a:moveTo>
                  <a:lnTo>
                    <a:pt x="968501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8" name="object 15"/>
            <p:cNvSpPr/>
            <p:nvPr/>
          </p:nvSpPr>
          <p:spPr>
            <a:xfrm>
              <a:off x="4940280" y="288288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9" name="object 16"/>
            <p:cNvSpPr/>
            <p:nvPr/>
          </p:nvSpPr>
          <p:spPr>
            <a:xfrm>
              <a:off x="5397480" y="2882880"/>
              <a:ext cx="360" cy="380160"/>
            </a:xfrm>
            <a:custGeom>
              <a:avLst/>
              <a:gdLst/>
              <a:ah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10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0" name="object 17"/>
            <p:cNvSpPr/>
            <p:nvPr/>
          </p:nvSpPr>
          <p:spPr>
            <a:xfrm>
              <a:off x="4840560" y="298584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1" name="object 18"/>
            <p:cNvSpPr/>
            <p:nvPr/>
          </p:nvSpPr>
          <p:spPr>
            <a:xfrm>
              <a:off x="5626080" y="3035160"/>
              <a:ext cx="1120680" cy="360"/>
            </a:xfrm>
            <a:custGeom>
              <a:avLst/>
              <a:gdLst/>
              <a:ahLst/>
              <a:rect l="l" t="t" r="r" b="b"/>
              <a:pathLst>
                <a:path w="1121409" h="0">
                  <a:moveTo>
                    <a:pt x="0" y="0"/>
                  </a:moveTo>
                  <a:lnTo>
                    <a:pt x="1120902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2" name="object 19"/>
            <p:cNvSpPr/>
            <p:nvPr/>
          </p:nvSpPr>
          <p:spPr>
            <a:xfrm>
              <a:off x="6845400" y="2882880"/>
              <a:ext cx="837360" cy="380160"/>
            </a:xfrm>
            <a:custGeom>
              <a:avLst/>
              <a:gdLst/>
              <a:ahLst/>
              <a:rect l="l" t="t" r="r" b="b"/>
              <a:pathLst>
                <a:path w="838200" h="381000">
                  <a:moveTo>
                    <a:pt x="0" y="0"/>
                  </a:moveTo>
                  <a:lnTo>
                    <a:pt x="0" y="381000"/>
                  </a:lnTo>
                  <a:lnTo>
                    <a:pt x="838200" y="381000"/>
                  </a:lnTo>
                  <a:lnTo>
                    <a:pt x="838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3" name="object 20"/>
            <p:cNvSpPr/>
            <p:nvPr/>
          </p:nvSpPr>
          <p:spPr>
            <a:xfrm>
              <a:off x="7302600" y="2882880"/>
              <a:ext cx="380160" cy="380160"/>
            </a:xfrm>
            <a:custGeom>
              <a:avLst/>
              <a:gdLst/>
              <a:ahLst/>
              <a:rect l="l" t="t" r="r" b="b"/>
              <a:pathLst>
                <a:path w="381000" h="381000">
                  <a:moveTo>
                    <a:pt x="381000" y="0"/>
                  </a:moveTo>
                  <a:lnTo>
                    <a:pt x="0" y="381000"/>
                  </a:lnTo>
                </a:path>
                <a:path w="381000" h="381000">
                  <a:moveTo>
                    <a:pt x="0" y="0"/>
                  </a:moveTo>
                  <a:lnTo>
                    <a:pt x="0" y="38100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4" name="object 21"/>
            <p:cNvSpPr/>
            <p:nvPr/>
          </p:nvSpPr>
          <p:spPr>
            <a:xfrm>
              <a:off x="6745320" y="2985840"/>
              <a:ext cx="99720" cy="99720"/>
            </a:xfrm>
            <a:custGeom>
              <a:avLst/>
              <a:gdLst/>
              <a:ahLst/>
              <a:rect l="l" t="t" r="r" b="b"/>
              <a:pathLst>
                <a:path w="100329" h="100330">
                  <a:moveTo>
                    <a:pt x="99822" y="49529"/>
                  </a:moveTo>
                  <a:lnTo>
                    <a:pt x="0" y="0"/>
                  </a:lnTo>
                  <a:lnTo>
                    <a:pt x="0" y="99821"/>
                  </a:lnTo>
                  <a:lnTo>
                    <a:pt x="99822" y="4952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55" name="PlaceHolder 2"/>
          <p:cNvSpPr>
            <a:spLocks noGrp="1"/>
          </p:cNvSpPr>
          <p:nvPr>
            <p:ph type="sldNum" idx="10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58FFDAFD-95CC-4DE7-AC87-F40200588D6A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556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object 2"/>
          <p:cNvGrpSpPr/>
          <p:nvPr/>
        </p:nvGrpSpPr>
        <p:grpSpPr>
          <a:xfrm>
            <a:off x="1206360" y="1359000"/>
            <a:ext cx="7314480" cy="5257080"/>
            <a:chOff x="1206360" y="1359000"/>
            <a:chExt cx="7314480" cy="5257080"/>
          </a:xfrm>
        </p:grpSpPr>
        <p:sp>
          <p:nvSpPr>
            <p:cNvPr id="558" name="object 3"/>
            <p:cNvSpPr/>
            <p:nvPr/>
          </p:nvSpPr>
          <p:spPr>
            <a:xfrm>
              <a:off x="1206360" y="1359000"/>
              <a:ext cx="7314480" cy="5257080"/>
            </a:xfrm>
            <a:custGeom>
              <a:avLst/>
              <a:gdLst/>
              <a:ahLst/>
              <a:rect l="l" t="t" r="r" b="b"/>
              <a:pathLst>
                <a:path w="7315200" h="5257800">
                  <a:moveTo>
                    <a:pt x="7315200" y="5257800"/>
                  </a:moveTo>
                  <a:lnTo>
                    <a:pt x="7315200" y="0"/>
                  </a:lnTo>
                  <a:lnTo>
                    <a:pt x="0" y="0"/>
                  </a:lnTo>
                  <a:lnTo>
                    <a:pt x="0" y="5257800"/>
                  </a:lnTo>
                  <a:lnTo>
                    <a:pt x="7315200" y="525780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9" name="object 4"/>
            <p:cNvSpPr/>
            <p:nvPr/>
          </p:nvSpPr>
          <p:spPr>
            <a:xfrm>
              <a:off x="1206360" y="1359000"/>
              <a:ext cx="7314480" cy="5257080"/>
            </a:xfrm>
            <a:custGeom>
              <a:avLst/>
              <a:gdLst/>
              <a:ahLst/>
              <a:rect l="l" t="t" r="r" b="b"/>
              <a:pathLst>
                <a:path w="7315200" h="5257800">
                  <a:moveTo>
                    <a:pt x="0" y="0"/>
                  </a:moveTo>
                  <a:lnTo>
                    <a:pt x="0" y="5257800"/>
                  </a:lnTo>
                  <a:lnTo>
                    <a:pt x="7315200" y="5257800"/>
                  </a:lnTo>
                  <a:lnTo>
                    <a:pt x="73152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144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60" name="PlaceHolder 1"/>
          <p:cNvSpPr>
            <a:spLocks noGrp="1"/>
          </p:cNvSpPr>
          <p:nvPr>
            <p:ph type="title"/>
          </p:nvPr>
        </p:nvSpPr>
        <p:spPr>
          <a:xfrm>
            <a:off x="1282680" y="216000"/>
            <a:ext cx="7162200" cy="117684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6360" bIns="0" anchor="t">
            <a:noAutofit/>
          </a:bodyPr>
          <a:p>
            <a:pPr algn="ctr">
              <a:lnSpc>
                <a:spcPct val="100000"/>
              </a:lnSpc>
              <a:spcBef>
                <a:spcPts val="286"/>
              </a:spcBef>
              <a:buNone/>
            </a:pP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7" strike="noStrike">
                <a:solidFill>
                  <a:srgbClr val="000000"/>
                </a:solidFill>
                <a:latin typeface="Times New Roman"/>
              </a:rPr>
              <a:t>List</a:t>
            </a:r>
            <a:r>
              <a:rPr b="0" lang="en-IN" sz="32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3200" spc="-12" strike="noStrike">
                <a:solidFill>
                  <a:srgbClr val="000000"/>
                </a:solidFill>
                <a:latin typeface="Times New Roman"/>
              </a:rPr>
              <a:t>Problems</a:t>
            </a:r>
            <a:endParaRPr b="0" lang="en-IN" sz="3200" spc="-1" strike="noStrike">
              <a:latin typeface="Arial"/>
            </a:endParaRPr>
          </a:p>
        </p:txBody>
      </p:sp>
      <p:sp>
        <p:nvSpPr>
          <p:cNvPr id="561" name="PlaceHolder 2"/>
          <p:cNvSpPr>
            <a:spLocks noGrp="1"/>
          </p:cNvSpPr>
          <p:nvPr>
            <p:ph type="sldNum" idx="11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E0543820-5426-4A5F-A8BA-0276C9CF10DA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562" name="object 6"/>
          <p:cNvSpPr/>
          <p:nvPr/>
        </p:nvSpPr>
        <p:spPr>
          <a:xfrm>
            <a:off x="1595520" y="1333080"/>
            <a:ext cx="6745680" cy="534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3200" bIns="0" anchor="t">
            <a:spAutoFit/>
          </a:bodyPr>
          <a:p>
            <a:pPr marL="50040">
              <a:lnSpc>
                <a:spcPct val="100000"/>
              </a:lnSpc>
              <a:spcBef>
                <a:spcPts val="340"/>
              </a:spcBef>
              <a:buNone/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1. Read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integers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from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file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and arrange them in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 linked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endParaRPr b="0" lang="en-IN" sz="2000" spc="-1" strike="noStrike">
              <a:latin typeface="Arial"/>
            </a:endParaRPr>
          </a:p>
          <a:p>
            <a:pPr marL="50040">
              <a:lnSpc>
                <a:spcPct val="100000"/>
              </a:lnSpc>
              <a:spcBef>
                <a:spcPts val="241"/>
              </a:spcBef>
              <a:buNone/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(a)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order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they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are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read,</a:t>
            </a:r>
            <a:r>
              <a:rPr b="0" lang="en-IN" sz="2000" spc="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(b)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reverse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order.</a:t>
            </a:r>
            <a:endParaRPr b="0" lang="en-IN" sz="2000" spc="-1" strike="noStrike">
              <a:latin typeface="Arial"/>
            </a:endParaRPr>
          </a:p>
          <a:p>
            <a:pPr marL="50040">
              <a:lnSpc>
                <a:spcPct val="100000"/>
              </a:lnSpc>
              <a:spcBef>
                <a:spcPts val="6"/>
              </a:spcBef>
              <a:buNone/>
            </a:pPr>
            <a:endParaRPr b="0" lang="en-IN" sz="2700" spc="-1" strike="noStrike">
              <a:latin typeface="Arial"/>
            </a:endParaRPr>
          </a:p>
          <a:p>
            <a:pPr marL="50760" indent="-216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304920"/>
              </a:tabLst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Search for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key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 (a)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unordered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list,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(b) an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ordered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list. 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if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key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found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and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 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element from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original </a:t>
            </a:r>
            <a:r>
              <a:rPr b="0" lang="en-IN" sz="2000" spc="-4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list.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304920"/>
              </a:tabLst>
            </a:pPr>
            <a:endParaRPr b="0" lang="en-IN" sz="2500" spc="-1" strike="noStrike">
              <a:latin typeface="Arial"/>
            </a:endParaRPr>
          </a:p>
          <a:p>
            <a:pPr marL="304200" indent="-25344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 startAt="2"/>
              <a:tabLst>
                <a:tab algn="l" pos="304200"/>
              </a:tabLst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Find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size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304200"/>
              </a:tabLst>
            </a:pPr>
            <a:endParaRPr b="0" lang="en-IN" sz="2500" spc="-1" strike="noStrike">
              <a:latin typeface="Arial"/>
            </a:endParaRPr>
          </a:p>
          <a:p>
            <a:pPr marL="304200" indent="-25416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 startAt="2"/>
              <a:tabLst>
                <a:tab algn="l" pos="304920"/>
              </a:tabLst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Write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boolean</a:t>
            </a:r>
            <a:r>
              <a:rPr b="0" lang="en-IN" sz="20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function </a:t>
            </a:r>
            <a:r>
              <a:rPr b="1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equal_list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buNone/>
              <a:tabLst>
                <a:tab algn="l" pos="304920"/>
              </a:tabLst>
            </a:pPr>
            <a:endParaRPr b="0" lang="en-IN" sz="2450" spc="-1" strike="noStrike">
              <a:latin typeface="Arial"/>
            </a:endParaRPr>
          </a:p>
          <a:p>
            <a:pPr marL="304200" indent="-25416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 startAt="2"/>
              <a:tabLst>
                <a:tab algn="l" pos="304920"/>
              </a:tabLst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Print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(a)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same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order,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(b)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reverse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order.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304920"/>
              </a:tabLst>
            </a:pPr>
            <a:endParaRPr b="0" lang="en-IN" sz="2500" spc="-1" strike="noStrike">
              <a:latin typeface="Arial"/>
            </a:endParaRPr>
          </a:p>
          <a:p>
            <a:pPr marL="304200" indent="-25416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 startAt="2"/>
              <a:tabLst>
                <a:tab algn="l" pos="304920"/>
              </a:tabLst>
            </a:pP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Append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a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at the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end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 another</a:t>
            </a:r>
            <a:r>
              <a:rPr b="0" lang="en-IN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list.</a:t>
            </a:r>
            <a:endParaRPr b="0" lang="en-IN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None/>
              <a:tabLst>
                <a:tab algn="l" pos="304920"/>
              </a:tabLst>
            </a:pPr>
            <a:endParaRPr b="0" lang="en-IN" sz="2500" spc="-1" strike="noStrike">
              <a:latin typeface="Arial"/>
            </a:endParaRPr>
          </a:p>
          <a:p>
            <a:pPr marL="304920" indent="-25452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 startAt="2"/>
              <a:tabLst>
                <a:tab algn="l" pos="305280"/>
                <a:tab algn="l" pos="1786320"/>
              </a:tabLst>
            </a:pP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</a:t>
            </a:r>
            <a:r>
              <a:rPr b="0" lang="en-IN" sz="2000" spc="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</a:t>
            </a:r>
            <a:r>
              <a:rPr b="0" lang="en-IN" sz="2000" spc="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</a:t>
            </a:r>
            <a:r>
              <a:rPr b="0" lang="en-IN" sz="1950" spc="-7" strike="noStrike" baseline="25000">
                <a:solidFill>
                  <a:srgbClr val="000000"/>
                </a:solidFill>
                <a:latin typeface="Times New Roman"/>
                <a:ea typeface="DejaVu Sans"/>
              </a:rPr>
              <a:t>th</a:t>
            </a:r>
            <a:r>
              <a:rPr b="0" lang="en-IN" sz="1950" spc="-7" strike="noStrike" baseline="25000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</a:t>
            </a:r>
            <a:r>
              <a:rPr b="0" lang="en-IN" sz="20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of</a:t>
            </a:r>
            <a:r>
              <a:rPr b="0" lang="en-IN" sz="20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</a:t>
            </a:r>
            <a:r>
              <a:rPr b="0" lang="en-IN" sz="20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0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list.</a:t>
            </a:r>
            <a:endParaRPr b="0" lang="en-IN" sz="2000" spc="-1" strike="noStrike">
              <a:latin typeface="Arial"/>
            </a:endParaRPr>
          </a:p>
        </p:txBody>
      </p:sp>
      <p:pic>
        <p:nvPicPr>
          <p:cNvPr id="563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object 2"/>
          <p:cNvSpPr/>
          <p:nvPr/>
        </p:nvSpPr>
        <p:spPr>
          <a:xfrm>
            <a:off x="1282680" y="216000"/>
            <a:ext cx="7238160" cy="990000"/>
          </a:xfrm>
          <a:custGeom>
            <a:avLst/>
            <a:gdLst/>
            <a:ahLst/>
            <a:rect l="l" t="t" r="r" b="b"/>
            <a:pathLst>
              <a:path w="7239000" h="990600">
                <a:moveTo>
                  <a:pt x="7239000" y="990599"/>
                </a:moveTo>
                <a:lnTo>
                  <a:pt x="7239000" y="0"/>
                </a:lnTo>
                <a:lnTo>
                  <a:pt x="0" y="0"/>
                </a:lnTo>
                <a:lnTo>
                  <a:pt x="0" y="990600"/>
                </a:lnTo>
                <a:lnTo>
                  <a:pt x="7239000" y="99059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5" name="PlaceHolder 1"/>
          <p:cNvSpPr>
            <a:spLocks noGrp="1"/>
          </p:cNvSpPr>
          <p:nvPr>
            <p:ph type="title"/>
          </p:nvPr>
        </p:nvSpPr>
        <p:spPr>
          <a:xfrm>
            <a:off x="1282680" y="216000"/>
            <a:ext cx="7238160" cy="118044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9960" bIns="0" anchor="t">
            <a:noAutofit/>
          </a:bodyPr>
          <a:p>
            <a:pPr marL="235080">
              <a:lnSpc>
                <a:spcPct val="100000"/>
              </a:lnSpc>
              <a:spcBef>
                <a:spcPts val="315"/>
              </a:spcBef>
              <a:buNone/>
            </a:pPr>
            <a:r>
              <a:rPr b="0" lang="en-IN" sz="2800" spc="-1" strike="noStrike">
                <a:solidFill>
                  <a:srgbClr val="000000"/>
                </a:solidFill>
                <a:latin typeface="Times New Roman"/>
              </a:rPr>
              <a:t>C</a:t>
            </a:r>
            <a:r>
              <a:rPr b="0" lang="en-IN" sz="2800" spc="-15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pointer</a:t>
            </a:r>
            <a:r>
              <a:rPr b="0" lang="en-IN" sz="28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implementation</a:t>
            </a:r>
            <a:r>
              <a:rPr b="0" lang="en-IN" sz="28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of</a:t>
            </a:r>
            <a:r>
              <a:rPr b="0" lang="en-IN" sz="28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28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Linked</a:t>
            </a:r>
            <a:r>
              <a:rPr b="0" lang="en-IN" sz="28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2800" spc="-7" strike="noStrike">
                <a:solidFill>
                  <a:srgbClr val="000000"/>
                </a:solidFill>
                <a:latin typeface="Times New Roman"/>
              </a:rPr>
              <a:t>List</a:t>
            </a:r>
            <a:endParaRPr b="0" lang="en-IN" sz="2800" spc="-1" strike="noStrike">
              <a:latin typeface="Arial"/>
            </a:endParaRPr>
          </a:p>
        </p:txBody>
      </p:sp>
      <p:sp>
        <p:nvSpPr>
          <p:cNvPr id="566" name="object 4"/>
          <p:cNvSpPr/>
          <p:nvPr/>
        </p:nvSpPr>
        <p:spPr>
          <a:xfrm>
            <a:off x="673200" y="1968480"/>
            <a:ext cx="7771680" cy="4114080"/>
          </a:xfrm>
          <a:custGeom>
            <a:avLst/>
            <a:gdLst/>
            <a:ahLst/>
            <a:rect l="l" t="t" r="r" b="b"/>
            <a:pathLst>
              <a:path w="7772400" h="4114800">
                <a:moveTo>
                  <a:pt x="0" y="0"/>
                </a:moveTo>
                <a:lnTo>
                  <a:pt x="0" y="4114800"/>
                </a:lnTo>
                <a:lnTo>
                  <a:pt x="7772400" y="4114800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7" name="object 5"/>
          <p:cNvSpPr/>
          <p:nvPr/>
        </p:nvSpPr>
        <p:spPr>
          <a:xfrm>
            <a:off x="770040" y="1947240"/>
            <a:ext cx="5967000" cy="31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400" bIns="0" anchor="t">
            <a:spAutoFit/>
          </a:bodyPr>
          <a:p>
            <a:pPr>
              <a:lnSpc>
                <a:spcPct val="100000"/>
              </a:lnSpc>
              <a:spcBef>
                <a:spcPts val="326"/>
              </a:spcBef>
              <a:buNone/>
            </a:pPr>
            <a:r>
              <a:rPr b="1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typedef</a:t>
            </a:r>
            <a:r>
              <a:rPr b="1" lang="en-IN" sz="15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</a:t>
            </a:r>
            <a:r>
              <a:rPr b="1" lang="en-IN" sz="15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nodetag</a:t>
            </a:r>
            <a:r>
              <a:rPr b="1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endParaRPr b="0" lang="en-IN" sz="15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230"/>
              </a:spcBef>
              <a:buNone/>
              <a:tabLst>
                <a:tab algn="l" pos="3656880"/>
              </a:tabLst>
            </a:pP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info;</a:t>
            </a:r>
            <a:endParaRPr b="0" lang="en-IN" sz="15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230"/>
              </a:spcBef>
              <a:buNone/>
              <a:tabLst>
                <a:tab algn="l" pos="3656880"/>
              </a:tabLst>
            </a:pP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</a:t>
            </a:r>
            <a:r>
              <a:rPr b="0" lang="en-IN" sz="15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nodetag</a:t>
            </a:r>
            <a:r>
              <a:rPr b="0" lang="en-IN" sz="15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</a:t>
            </a:r>
            <a:r>
              <a:rPr b="0" lang="en-IN" sz="15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next;</a:t>
            </a:r>
            <a:endParaRPr b="0" lang="en-IN" sz="15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221"/>
              </a:spcBef>
              <a:buNone/>
              <a:tabLst>
                <a:tab algn="l" pos="3656880"/>
              </a:tabLst>
            </a:pP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r>
              <a:rPr b="0" lang="en-IN" sz="1500" spc="38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nodetype;</a:t>
            </a:r>
            <a:endParaRPr b="0" lang="en-IN" sz="15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26"/>
              </a:spcBef>
              <a:buNone/>
              <a:tabLst>
                <a:tab algn="l" pos="3656880"/>
              </a:tabLst>
            </a:pPr>
            <a:endParaRPr b="0" lang="en-IN" sz="15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6"/>
              </a:spcBef>
              <a:buNone/>
              <a:tabLst>
                <a:tab algn="l" pos="3656880"/>
              </a:tabLst>
            </a:pP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0" lang="en-IN" sz="15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*head,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*cur,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*prev,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*next,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*target;</a:t>
            </a:r>
            <a:endParaRPr b="0" lang="en-IN" sz="1500" spc="-1" strike="noStrike">
              <a:latin typeface="Arial"/>
            </a:endParaRPr>
          </a:p>
          <a:p>
            <a:pPr marL="343080">
              <a:lnSpc>
                <a:spcPct val="100000"/>
              </a:lnSpc>
              <a:spcBef>
                <a:spcPts val="26"/>
              </a:spcBef>
              <a:buNone/>
              <a:tabLst>
                <a:tab algn="l" pos="3656880"/>
              </a:tabLst>
            </a:pPr>
            <a:endParaRPr b="0" lang="en-IN" sz="1500" spc="-1" strike="noStrike">
              <a:latin typeface="Arial"/>
            </a:endParaRPr>
          </a:p>
          <a:p>
            <a:pPr marL="914400" indent="-571680">
              <a:lnSpc>
                <a:spcPct val="110000"/>
              </a:lnSpc>
              <a:spcBef>
                <a:spcPts val="6"/>
              </a:spcBef>
              <a:buNone/>
              <a:tabLst>
                <a:tab algn="l" pos="0"/>
              </a:tabLst>
            </a:pPr>
            <a:r>
              <a:rPr b="1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 </a:t>
            </a:r>
            <a:r>
              <a:rPr b="1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 createnode(T</a:t>
            </a:r>
            <a:r>
              <a:rPr b="1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1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item)</a:t>
            </a:r>
            <a:r>
              <a:rPr b="1" lang="en-IN" sz="1500" spc="-1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 </a:t>
            </a:r>
            <a:r>
              <a:rPr b="0" lang="en-IN" sz="15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*head</a:t>
            </a:r>
            <a:r>
              <a:rPr b="0" lang="en-IN" sz="15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5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NULL;</a:t>
            </a:r>
            <a:endParaRPr b="0" lang="en-IN" sz="1500" spc="-1" strike="noStrike">
              <a:latin typeface="Arial"/>
            </a:endParaRPr>
          </a:p>
          <a:p>
            <a:pPr marL="914400" indent="-57168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if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((head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(nodetype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*)malloc(sizeof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(nodetype))</a:t>
            </a:r>
            <a:r>
              <a:rPr b="0" lang="en-IN" sz="15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==</a:t>
            </a:r>
            <a:r>
              <a:rPr b="0" lang="en-IN" sz="15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NULL) </a:t>
            </a:r>
            <a:r>
              <a:rPr b="0" lang="en-IN" sz="15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perror(“malloc eror”);</a:t>
            </a:r>
            <a:endParaRPr b="0" lang="en-IN" sz="1500" spc="-1" strike="noStrike">
              <a:latin typeface="Arial"/>
            </a:endParaRPr>
          </a:p>
          <a:p>
            <a:pPr marL="343080" indent="-57168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else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{head-&gt;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info = item;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head-&gt;next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NULL;} </a:t>
            </a:r>
            <a:r>
              <a:rPr b="0" lang="en-IN" sz="15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15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5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head; </a:t>
            </a:r>
            <a:r>
              <a:rPr b="0" lang="en-IN" sz="15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endParaRPr b="0" lang="en-IN" sz="1500" spc="-1" strike="noStrike">
              <a:latin typeface="Arial"/>
            </a:endParaRPr>
          </a:p>
        </p:txBody>
      </p:sp>
      <p:sp>
        <p:nvSpPr>
          <p:cNvPr id="568" name="PlaceHolder 2"/>
          <p:cNvSpPr>
            <a:spLocks noGrp="1"/>
          </p:cNvSpPr>
          <p:nvPr>
            <p:ph type="sldNum" idx="12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D8FC101A-4F1A-4C1C-9EB5-ACE1906BE1DE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569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object 2"/>
          <p:cNvSpPr/>
          <p:nvPr/>
        </p:nvSpPr>
        <p:spPr>
          <a:xfrm>
            <a:off x="1130400" y="216000"/>
            <a:ext cx="7771680" cy="837360"/>
          </a:xfrm>
          <a:custGeom>
            <a:avLst/>
            <a:gdLst/>
            <a:ahLst/>
            <a:rect l="l" t="t" r="r" b="b"/>
            <a:pathLst>
              <a:path w="7772400" h="838200">
                <a:moveTo>
                  <a:pt x="0" y="0"/>
                </a:moveTo>
                <a:lnTo>
                  <a:pt x="0" y="838199"/>
                </a:lnTo>
                <a:lnTo>
                  <a:pt x="7772400" y="838199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71" name="PlaceHolder 1"/>
          <p:cNvSpPr>
            <a:spLocks noGrp="1"/>
          </p:cNvSpPr>
          <p:nvPr>
            <p:ph type="title"/>
          </p:nvPr>
        </p:nvSpPr>
        <p:spPr>
          <a:xfrm>
            <a:off x="1123200" y="235080"/>
            <a:ext cx="7774920" cy="115272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517680">
              <a:lnSpc>
                <a:spcPct val="100000"/>
              </a:lnSpc>
              <a:spcBef>
                <a:spcPts val="96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Single</a:t>
            </a: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 List Operations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572" name="object 4"/>
          <p:cNvSpPr/>
          <p:nvPr/>
        </p:nvSpPr>
        <p:spPr>
          <a:xfrm>
            <a:off x="673200" y="1968480"/>
            <a:ext cx="7771680" cy="4114080"/>
          </a:xfrm>
          <a:custGeom>
            <a:avLst/>
            <a:gdLst/>
            <a:ahLst/>
            <a:rect l="l" t="t" r="r" b="b"/>
            <a:pathLst>
              <a:path w="7772400" h="4114800">
                <a:moveTo>
                  <a:pt x="0" y="0"/>
                </a:moveTo>
                <a:lnTo>
                  <a:pt x="0" y="4114800"/>
                </a:lnTo>
                <a:lnTo>
                  <a:pt x="7772400" y="4114800"/>
                </a:lnTo>
                <a:lnTo>
                  <a:pt x="7772400" y="0"/>
                </a:lnTo>
                <a:lnTo>
                  <a:pt x="0" y="0"/>
                </a:lnTo>
                <a:close/>
              </a:path>
            </a:pathLst>
          </a:cu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73" name="object 5"/>
          <p:cNvSpPr/>
          <p:nvPr/>
        </p:nvSpPr>
        <p:spPr>
          <a:xfrm>
            <a:off x="770040" y="1998360"/>
            <a:ext cx="5967000" cy="383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>
              <a:lnSpc>
                <a:spcPct val="100000"/>
              </a:lnSpc>
              <a:spcBef>
                <a:spcPts val="99"/>
              </a:spcBef>
              <a:buNone/>
              <a:tabLst>
                <a:tab algn="l" pos="2832840"/>
              </a:tabLst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* init_l()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{return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NULL};</a:t>
            </a:r>
            <a:endParaRPr b="0" lang="en-IN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  <a:buNone/>
              <a:tabLst>
                <a:tab algn="l" pos="2832840"/>
              </a:tabLst>
            </a:pPr>
            <a:endParaRPr b="0" lang="en-IN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2832840"/>
              </a:tabLst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int</a:t>
            </a:r>
            <a:r>
              <a:rPr b="1" lang="en-IN" sz="1800" spc="4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empty_l(nodetype</a:t>
            </a:r>
            <a:r>
              <a:rPr b="1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*head)</a:t>
            </a:r>
            <a:r>
              <a:rPr b="1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(head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==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NULL)};</a:t>
            </a:r>
            <a:endParaRPr b="0" lang="en-IN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None/>
              <a:tabLst>
                <a:tab algn="l" pos="2832840"/>
              </a:tabLst>
            </a:pPr>
            <a:endParaRPr b="0" lang="en-IN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2832840"/>
              </a:tabLst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int</a:t>
            </a:r>
            <a:r>
              <a:rPr b="1" lang="en-IN" sz="1800" spc="4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atend_l(nodetype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*cur)</a:t>
            </a:r>
            <a:r>
              <a:rPr b="1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if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(cur</a:t>
            </a:r>
            <a:r>
              <a:rPr b="0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==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NULL)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445"/>
              </a:spcBef>
              <a:buNone/>
              <a:tabLst>
                <a:tab algn="l" pos="283284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1800" spc="-4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0;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439"/>
              </a:spcBef>
              <a:buNone/>
              <a:tabLst>
                <a:tab algn="l" pos="283284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else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return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(cur-&gt;next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==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NULL);}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buNone/>
              <a:tabLst>
                <a:tab algn="l" pos="2832840"/>
              </a:tabLst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void</a:t>
            </a:r>
            <a:r>
              <a:rPr b="1" lang="en-IN" sz="1800" spc="4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insert_front(nodetype</a:t>
            </a:r>
            <a:r>
              <a:rPr b="1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*target,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**phead)</a:t>
            </a:r>
            <a:r>
              <a:rPr b="1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439"/>
              </a:spcBef>
              <a:buNone/>
              <a:tabLst>
                <a:tab algn="l" pos="283284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target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-&gt;next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*phead;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434"/>
              </a:spcBef>
              <a:buNone/>
              <a:tabLst>
                <a:tab algn="l" pos="2832840"/>
              </a:tabLst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*phead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target;</a:t>
            </a:r>
            <a:endParaRPr b="0" lang="en-IN" sz="1800" spc="-1" strike="noStrike">
              <a:latin typeface="Arial"/>
            </a:endParaRPr>
          </a:p>
          <a:p>
            <a:pPr marL="2743200">
              <a:lnSpc>
                <a:spcPct val="100000"/>
              </a:lnSpc>
              <a:spcBef>
                <a:spcPts val="445"/>
              </a:spcBef>
              <a:buNone/>
              <a:tabLst>
                <a:tab algn="l" pos="283284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endParaRPr b="0" lang="en-IN" sz="1800" spc="-1" strike="noStrike">
              <a:latin typeface="Arial"/>
            </a:endParaRPr>
          </a:p>
        </p:txBody>
      </p:sp>
      <p:sp>
        <p:nvSpPr>
          <p:cNvPr id="574" name="PlaceHolder 2"/>
          <p:cNvSpPr>
            <a:spLocks noGrp="1"/>
          </p:cNvSpPr>
          <p:nvPr>
            <p:ph type="sldNum" idx="13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98C554D2-8069-44BC-97F6-08426DE13A02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pic>
        <p:nvPicPr>
          <p:cNvPr id="575" name="" descr=""/>
          <p:cNvPicPr/>
          <p:nvPr/>
        </p:nvPicPr>
        <p:blipFill>
          <a:blip r:embed="rId1"/>
          <a:stretch/>
        </p:blipFill>
        <p:spPr>
          <a:xfrm>
            <a:off x="180000" y="19656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object 2"/>
          <p:cNvSpPr/>
          <p:nvPr/>
        </p:nvSpPr>
        <p:spPr>
          <a:xfrm>
            <a:off x="1206360" y="216000"/>
            <a:ext cx="7771680" cy="913680"/>
          </a:xfrm>
          <a:custGeom>
            <a:avLst/>
            <a:gdLst/>
            <a:ahLst/>
            <a:rect l="l" t="t" r="r" b="b"/>
            <a:pathLst>
              <a:path w="7772400" h="914400">
                <a:moveTo>
                  <a:pt x="7772400" y="914399"/>
                </a:moveTo>
                <a:lnTo>
                  <a:pt x="7772400" y="0"/>
                </a:lnTo>
                <a:lnTo>
                  <a:pt x="0" y="0"/>
                </a:lnTo>
                <a:lnTo>
                  <a:pt x="0" y="914399"/>
                </a:lnTo>
                <a:lnTo>
                  <a:pt x="7772400" y="914399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7" name="PlaceHolder 1"/>
          <p:cNvSpPr>
            <a:spLocks noGrp="1"/>
          </p:cNvSpPr>
          <p:nvPr>
            <p:ph type="title"/>
          </p:nvPr>
        </p:nvSpPr>
        <p:spPr>
          <a:xfrm>
            <a:off x="1206360" y="216000"/>
            <a:ext cx="777168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algn="ctr">
              <a:lnSpc>
                <a:spcPct val="100000"/>
              </a:lnSpc>
              <a:spcBef>
                <a:spcPts val="249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 List</a:t>
            </a:r>
            <a:r>
              <a:rPr b="0" lang="en-IN" sz="4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Operations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578" name="PlaceHolder 2"/>
          <p:cNvSpPr>
            <a:spLocks noGrp="1"/>
          </p:cNvSpPr>
          <p:nvPr>
            <p:ph type="sldNum" idx="14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0221BB59-2798-4951-9C29-04E9DF364A95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579" name="object 4"/>
          <p:cNvSpPr/>
          <p:nvPr/>
        </p:nvSpPr>
        <p:spPr>
          <a:xfrm>
            <a:off x="673200" y="1968480"/>
            <a:ext cx="7771680" cy="231372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6840" bIns="0" anchor="t">
            <a:spAutoFit/>
          </a:bodyPr>
          <a:p>
            <a:pPr marL="1925280" indent="-1486080">
              <a:lnSpc>
                <a:spcPts val="2599"/>
              </a:lnSpc>
              <a:spcBef>
                <a:spcPts val="54"/>
              </a:spcBef>
              <a:buNone/>
              <a:tabLst>
                <a:tab algn="l" pos="0"/>
              </a:tabLst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void</a:t>
            </a:r>
            <a:r>
              <a:rPr b="1" lang="en-IN" sz="1800" spc="42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insert_after</a:t>
            </a:r>
            <a:r>
              <a:rPr b="1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(nodetype</a:t>
            </a:r>
            <a:r>
              <a:rPr b="1" lang="en-IN" sz="1800" spc="4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*target,</a:t>
            </a:r>
            <a:r>
              <a:rPr b="1" lang="en-IN" sz="1800" spc="-1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1" lang="en-IN" sz="1800" spc="4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*prev)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 </a:t>
            </a:r>
            <a:r>
              <a:rPr b="0" lang="en-IN" sz="18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0" lang="en-IN" sz="1800" spc="44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*cur;</a:t>
            </a:r>
            <a:endParaRPr b="0" lang="en-IN" sz="1800" spc="-1" strike="noStrike">
              <a:latin typeface="Arial"/>
            </a:endParaRPr>
          </a:p>
          <a:p>
            <a:pPr marL="1925280" indent="-1486080">
              <a:lnSpc>
                <a:spcPts val="2599"/>
              </a:lnSpc>
              <a:buNone/>
              <a:tabLst>
                <a:tab algn="l" pos="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cur =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prev -&gt; next;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target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-&gt; next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 cur; </a:t>
            </a:r>
            <a:r>
              <a:rPr b="0" lang="en-IN" sz="1800" spc="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prev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-&gt;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next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target;}</a:t>
            </a:r>
            <a:endParaRPr b="0" lang="en-IN" sz="1800" spc="-1" strike="noStrike">
              <a:latin typeface="Arial"/>
            </a:endParaRPr>
          </a:p>
          <a:p>
            <a:pPr marL="1925280" indent="-1486080">
              <a:lnSpc>
                <a:spcPct val="100000"/>
              </a:lnSpc>
              <a:spcBef>
                <a:spcPts val="6"/>
              </a:spcBef>
              <a:buNone/>
              <a:tabLst>
                <a:tab algn="l" pos="0"/>
              </a:tabLst>
            </a:pPr>
            <a:endParaRPr b="0" lang="en-IN" sz="2500" spc="-1" strike="noStrike">
              <a:latin typeface="Arial"/>
            </a:endParaRPr>
          </a:p>
          <a:p>
            <a:pPr marL="439560" indent="-14860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void</a:t>
            </a:r>
            <a:r>
              <a:rPr b="1" lang="en-IN" sz="1800" spc="40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delete_front(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1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**phead)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endParaRPr b="0" lang="en-IN" sz="1800" spc="-1" strike="noStrike">
              <a:latin typeface="Arial"/>
            </a:endParaRPr>
          </a:p>
          <a:p>
            <a:pPr marL="1925280" indent="-1486080">
              <a:lnSpc>
                <a:spcPts val="2599"/>
              </a:lnSpc>
              <a:spcBef>
                <a:spcPts val="159"/>
              </a:spcBef>
              <a:buNone/>
              <a:tabLst>
                <a:tab algn="l" pos="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0" lang="en-IN" sz="1800" spc="-1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*cur; </a:t>
            </a:r>
            <a:r>
              <a:rPr b="0" lang="en-IN" sz="1800" spc="-44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cur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800" spc="389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*phead;</a:t>
            </a:r>
            <a:endParaRPr b="0" lang="en-IN" sz="1800" spc="-1" strike="noStrike">
              <a:latin typeface="Arial"/>
            </a:endParaRPr>
          </a:p>
          <a:p>
            <a:pPr marL="1925280" indent="-1486080">
              <a:lnSpc>
                <a:spcPts val="2599"/>
              </a:lnSpc>
              <a:buNone/>
              <a:tabLst>
                <a:tab algn="l" pos="0"/>
              </a:tabLst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*phead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(*phead)-&gt;next; </a:t>
            </a:r>
            <a:r>
              <a:rPr b="0" lang="en-IN" sz="1800" spc="-43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free(cur);</a:t>
            </a:r>
            <a:endParaRPr b="0" lang="en-IN" sz="1800" spc="-1" strike="noStrike">
              <a:latin typeface="Arial"/>
            </a:endParaRPr>
          </a:p>
          <a:p>
            <a:pPr marL="1925280" indent="-148608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</a:t>
            </a:r>
            <a:endParaRPr b="0" lang="en-IN" sz="1800" spc="-1" strike="noStrike">
              <a:latin typeface="Arial"/>
            </a:endParaRPr>
          </a:p>
        </p:txBody>
      </p:sp>
      <p:pic>
        <p:nvPicPr>
          <p:cNvPr id="580" name="" descr=""/>
          <p:cNvPicPr/>
          <p:nvPr/>
        </p:nvPicPr>
        <p:blipFill>
          <a:blip r:embed="rId1"/>
          <a:stretch/>
        </p:blipFill>
        <p:spPr>
          <a:xfrm>
            <a:off x="11268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PlaceHolder 1"/>
          <p:cNvSpPr>
            <a:spLocks noGrp="1"/>
          </p:cNvSpPr>
          <p:nvPr>
            <p:ph type="title"/>
          </p:nvPr>
        </p:nvSpPr>
        <p:spPr>
          <a:xfrm>
            <a:off x="1587600" y="139680"/>
            <a:ext cx="7314480" cy="1172160"/>
          </a:xfrm>
          <a:prstGeom prst="rect">
            <a:avLst/>
          </a:prstGeom>
          <a:noFill/>
          <a:ln w="9000">
            <a:solidFill>
              <a:srgbClr val="000000"/>
            </a:solidFill>
            <a:round/>
          </a:ln>
        </p:spPr>
        <p:txBody>
          <a:bodyPr lIns="0" rIns="0" tIns="31680" bIns="0" anchor="t">
            <a:noAutofit/>
          </a:bodyPr>
          <a:p>
            <a:pPr marL="716400">
              <a:lnSpc>
                <a:spcPct val="100000"/>
              </a:lnSpc>
              <a:spcBef>
                <a:spcPts val="249"/>
              </a:spcBef>
              <a:buNone/>
            </a:pP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Linked List</a:t>
            </a:r>
            <a:r>
              <a:rPr b="0" lang="en-IN" sz="44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IN" sz="4400" spc="-12" strike="noStrike">
                <a:solidFill>
                  <a:srgbClr val="000000"/>
                </a:solidFill>
                <a:latin typeface="Times New Roman"/>
              </a:rPr>
              <a:t>Operations </a:t>
            </a:r>
            <a:r>
              <a:rPr b="0" lang="en-IN" sz="4400" spc="-7" strike="noStrike">
                <a:solidFill>
                  <a:srgbClr val="000000"/>
                </a:solidFill>
                <a:latin typeface="Times New Roman"/>
              </a:rPr>
              <a:t>…</a:t>
            </a:r>
            <a:endParaRPr b="0" lang="en-IN" sz="4400" spc="-1" strike="noStrike">
              <a:latin typeface="Arial"/>
            </a:endParaRPr>
          </a:p>
        </p:txBody>
      </p:sp>
      <p:sp>
        <p:nvSpPr>
          <p:cNvPr id="582" name="PlaceHolder 2"/>
          <p:cNvSpPr>
            <a:spLocks noGrp="1"/>
          </p:cNvSpPr>
          <p:nvPr>
            <p:ph type="sldNum" idx="15"/>
          </p:nvPr>
        </p:nvSpPr>
        <p:spPr>
          <a:xfrm>
            <a:off x="8568360" y="6581880"/>
            <a:ext cx="203760" cy="39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ts val="1196"/>
              </a:lnSpc>
              <a:buNone/>
              <a:defRPr b="1" lang="en-IN" sz="1000" spc="-1" strike="noStrike">
                <a:solidFill>
                  <a:srgbClr val="00be8d"/>
                </a:solidFill>
                <a:latin typeface="Times New Roman"/>
              </a:defRPr>
            </a:lvl1pPr>
          </a:lstStyle>
          <a:p>
            <a:pPr marL="38160">
              <a:lnSpc>
                <a:spcPts val="1196"/>
              </a:lnSpc>
              <a:buNone/>
            </a:pPr>
            <a:fld id="{1D0D967C-F187-4AB9-8D11-DC44CC96DAA6}" type="slidenum">
              <a:rPr b="1" lang="en-IN" sz="1000" spc="-1" strike="noStrike">
                <a:solidFill>
                  <a:srgbClr val="00be8d"/>
                </a:solidFill>
                <a:latin typeface="Times New Roman"/>
              </a:rPr>
              <a:t>&lt;number&gt;</a:t>
            </a:fld>
            <a:endParaRPr b="0" lang="en-IN" sz="1000" spc="-1" strike="noStrike">
              <a:latin typeface="Times New Roman"/>
            </a:endParaRPr>
          </a:p>
        </p:txBody>
      </p:sp>
      <p:sp>
        <p:nvSpPr>
          <p:cNvPr id="583" name="object 3"/>
          <p:cNvSpPr/>
          <p:nvPr/>
        </p:nvSpPr>
        <p:spPr>
          <a:xfrm>
            <a:off x="673200" y="1968480"/>
            <a:ext cx="7771680" cy="3498480"/>
          </a:xfrm>
          <a:prstGeom prst="rect">
            <a:avLst/>
          </a:prstGeom>
          <a:noFill/>
          <a:ln w="914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20160" bIns="0" anchor="t">
            <a:spAutoFit/>
          </a:bodyPr>
          <a:p>
            <a:pPr marL="439560">
              <a:lnSpc>
                <a:spcPct val="100000"/>
              </a:lnSpc>
              <a:spcBef>
                <a:spcPts val="159"/>
              </a:spcBef>
              <a:buNone/>
            </a:pP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void</a:t>
            </a:r>
            <a:r>
              <a:rPr b="1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delete_after</a:t>
            </a:r>
            <a:r>
              <a:rPr b="1" lang="en-IN" sz="1800" spc="-2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(nodetype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*prev)</a:t>
            </a:r>
            <a:r>
              <a:rPr b="1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{</a:t>
            </a:r>
            <a:endParaRPr b="0" lang="en-IN" sz="1800" spc="-1" strike="noStrike">
              <a:latin typeface="Arial"/>
            </a:endParaRPr>
          </a:p>
          <a:p>
            <a:pPr marL="1925280">
              <a:lnSpc>
                <a:spcPct val="100000"/>
              </a:lnSpc>
              <a:spcBef>
                <a:spcPts val="230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nodetype</a:t>
            </a:r>
            <a:r>
              <a:rPr b="0" lang="en-IN" sz="1800" spc="-46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*cur;</a:t>
            </a:r>
            <a:endParaRPr b="0" lang="en-IN" sz="1800" spc="-1" strike="noStrike">
              <a:latin typeface="Arial"/>
            </a:endParaRPr>
          </a:p>
          <a:p>
            <a:pPr marL="19252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if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b="0" lang="en-IN" sz="1800" spc="-32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!(atend_l(prev)){</a:t>
            </a:r>
            <a:endParaRPr b="0" lang="en-IN" sz="1800" spc="-1" strike="noStrike">
              <a:latin typeface="Arial"/>
            </a:endParaRPr>
          </a:p>
          <a:p>
            <a:pPr marL="2839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cur</a:t>
            </a:r>
            <a:r>
              <a:rPr b="0" lang="en-IN" sz="1800" spc="42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</a:t>
            </a:r>
            <a:r>
              <a:rPr b="0" lang="en-IN" sz="1800" spc="4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prev</a:t>
            </a:r>
            <a:r>
              <a:rPr b="0" lang="en-IN" sz="1800" spc="-2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-&gt;</a:t>
            </a:r>
            <a:r>
              <a:rPr b="0" lang="en-IN" sz="1800" spc="-1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next;</a:t>
            </a:r>
            <a:endParaRPr b="0" lang="en-IN" sz="1800" spc="-1" strike="noStrike">
              <a:latin typeface="Arial"/>
            </a:endParaRPr>
          </a:p>
          <a:p>
            <a:pPr marL="2839680">
              <a:lnSpc>
                <a:spcPct val="110000"/>
              </a:lnSpc>
              <a:buNone/>
            </a:pP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prev -&gt; next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= cur </a:t>
            </a:r>
            <a:r>
              <a:rPr b="0" lang="en-IN" sz="18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-&gt;next; </a:t>
            </a:r>
            <a:r>
              <a:rPr b="0" lang="en-IN" sz="1800" spc="-44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free(cur);</a:t>
            </a:r>
            <a:endParaRPr b="0" lang="en-IN" sz="1800" spc="-1" strike="noStrike">
              <a:latin typeface="Arial"/>
            </a:endParaRPr>
          </a:p>
          <a:p>
            <a:pPr marL="2839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en-IN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}}</a:t>
            </a:r>
            <a:endParaRPr b="0" lang="en-IN" sz="1800" spc="-1" strike="noStrike">
              <a:latin typeface="Arial"/>
            </a:endParaRPr>
          </a:p>
          <a:p>
            <a:pPr marL="2839680">
              <a:lnSpc>
                <a:spcPct val="100000"/>
              </a:lnSpc>
              <a:buNone/>
            </a:pPr>
            <a:endParaRPr b="0" lang="en-IN" sz="2000" spc="-1" strike="noStrike">
              <a:latin typeface="Arial"/>
            </a:endParaRPr>
          </a:p>
          <a:p>
            <a:pPr marL="2839680">
              <a:lnSpc>
                <a:spcPct val="100000"/>
              </a:lnSpc>
              <a:buNone/>
            </a:pPr>
            <a:endParaRPr b="0" lang="en-IN" sz="2000" spc="-1" strike="noStrike">
              <a:latin typeface="Arial"/>
            </a:endParaRPr>
          </a:p>
          <a:p>
            <a:pPr marL="2839680">
              <a:lnSpc>
                <a:spcPct val="100000"/>
              </a:lnSpc>
              <a:spcBef>
                <a:spcPts val="26"/>
              </a:spcBef>
              <a:buNone/>
            </a:pPr>
            <a:endParaRPr b="0" lang="en-IN" sz="2750" spc="-1" strike="noStrike">
              <a:latin typeface="Arial"/>
            </a:endParaRPr>
          </a:p>
          <a:p>
            <a:pPr marL="439560">
              <a:lnSpc>
                <a:spcPts val="2591"/>
              </a:lnSpc>
              <a:buNone/>
            </a:pP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The concept of Linked List is applied in all linked </a:t>
            </a:r>
            <a:r>
              <a:rPr b="0" lang="en-IN" sz="2400" spc="-585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IN" sz="2400" spc="-7" strike="noStrike">
                <a:solidFill>
                  <a:srgbClr val="000000"/>
                </a:solidFill>
                <a:latin typeface="Times New Roman"/>
                <a:ea typeface="DejaVu Sans"/>
              </a:rPr>
              <a:t>structures.</a:t>
            </a:r>
            <a:endParaRPr b="0" lang="en-IN" sz="2400" spc="-1" strike="noStrike">
              <a:latin typeface="Arial"/>
            </a:endParaRPr>
          </a:p>
        </p:txBody>
      </p:sp>
      <p:pic>
        <p:nvPicPr>
          <p:cNvPr id="584" name="" descr=""/>
          <p:cNvPicPr/>
          <p:nvPr/>
        </p:nvPicPr>
        <p:blipFill>
          <a:blip r:embed="rId1"/>
          <a:stretch/>
        </p:blipFill>
        <p:spPr>
          <a:xfrm>
            <a:off x="180000" y="180000"/>
            <a:ext cx="883080" cy="883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2023-09-29T17:23:02Z</dcterms:created>
  <dc:creator>CM</dc:creator>
  <dc:description/>
  <dc:language>en-IN</dc:language>
  <cp:lastModifiedBy/>
  <dcterms:modified xsi:type="dcterms:W3CDTF">2023-09-29T23:37:51Z</dcterms:modified>
  <cp:revision>2</cp:revision>
  <dc:subject/>
  <dc:title>Linked List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2006-08-23T00:00:00Z</vt:filetime>
  </property>
  <property fmtid="{D5CDD505-2E9C-101B-9397-08002B2CF9AE}" pid="3" name="Creator">
    <vt:lpwstr>Acrobat PDFMaker 5.0 for PowerPoint</vt:lpwstr>
  </property>
  <property fmtid="{D5CDD505-2E9C-101B-9397-08002B2CF9AE}" pid="4" name="LastSaved">
    <vt:filetime>2023-09-29T00:00:00Z</vt:filetime>
  </property>
  <property fmtid="{D5CDD505-2E9C-101B-9397-08002B2CF9AE}" pid="5" name="PresentationFormat">
    <vt:lpwstr>On-screen Show (4:3)</vt:lpwstr>
  </property>
</Properties>
</file>